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1"/>
    <p:sldMasterId id="2147483703" r:id="rId2"/>
    <p:sldMasterId id="2147483692" r:id="rId3"/>
  </p:sldMasterIdLst>
  <p:notesMasterIdLst>
    <p:notesMasterId r:id="rId5"/>
  </p:notesMasterIdLst>
  <p:sldIdLst>
    <p:sldId id="353"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D95BC"/>
    <a:srgbClr val="009051"/>
    <a:srgbClr val="00B09B"/>
    <a:srgbClr val="00FA00"/>
    <a:srgbClr val="7B0051"/>
    <a:srgbClr val="CC3399"/>
    <a:srgbClr val="2B323B"/>
    <a:srgbClr val="F0EEEF"/>
    <a:srgbClr val="DF361F"/>
    <a:srgbClr val="6C2B4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854" autoAdjust="0"/>
    <p:restoredTop sz="95885" autoAdjust="0"/>
  </p:normalViewPr>
  <p:slideViewPr>
    <p:cSldViewPr snapToGrid="0" showGuides="1">
      <p:cViewPr>
        <p:scale>
          <a:sx n="100" d="100"/>
          <a:sy n="100" d="100"/>
        </p:scale>
        <p:origin x="270" y="-7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389243F-B1BB-4202-BD78-416ACA555174}" type="datetimeFigureOut">
              <a:rPr lang="en-US" smtClean="0"/>
              <a:t>1/4/2022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8D2766-C49B-4C1A-9FEE-6F146754B02B}" type="slidenum">
              <a:rPr lang="en-US" smtClean="0"/>
              <a:t>‹#›</a:t>
            </a:fld>
            <a:endParaRPr lang="en-US"/>
          </a:p>
        </p:txBody>
      </p:sp>
    </p:spTree>
    <p:extLst>
      <p:ext uri="{BB962C8B-B14F-4D97-AF65-F5344CB8AC3E}">
        <p14:creationId xmlns:p14="http://schemas.microsoft.com/office/powerpoint/2010/main" val="40640412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8D2766-C49B-4C1A-9FEE-6F146754B02B}" type="slidenum">
              <a:rPr lang="en-US" smtClean="0"/>
              <a:t>1</a:t>
            </a:fld>
            <a:endParaRPr lang="en-US"/>
          </a:p>
        </p:txBody>
      </p:sp>
    </p:spTree>
    <p:extLst>
      <p:ext uri="{BB962C8B-B14F-4D97-AF65-F5344CB8AC3E}">
        <p14:creationId xmlns:p14="http://schemas.microsoft.com/office/powerpoint/2010/main" val="413093737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hyperlink" Target="https://www.presentationgo.com/" TargetMode="External"/><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Only">
    <p:bg>
      <p:bgPr>
        <a:gradFill>
          <a:gsLst>
            <a:gs pos="0">
              <a:srgbClr val="EFEDEE"/>
            </a:gs>
            <a:gs pos="53000">
              <a:srgbClr val="F1EFF0"/>
            </a:gs>
            <a:gs pos="77000">
              <a:srgbClr val="EFEDEE"/>
            </a:gs>
            <a:gs pos="100000">
              <a:srgbClr val="EFEBEC"/>
            </a:gs>
          </a:gsLst>
          <a:lin ang="5400000" scaled="1"/>
        </a:gradFill>
        <a:effectLst/>
      </p:bgPr>
    </p:bg>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AEDF2B47-7C58-458B-A014-B081B81A8D06}"/>
              </a:ext>
            </a:extLst>
          </p:cNvPr>
          <p:cNvGrpSpPr/>
          <p:nvPr userDrawn="1"/>
        </p:nvGrpSpPr>
        <p:grpSpPr>
          <a:xfrm>
            <a:off x="9433981" y="1"/>
            <a:ext cx="1647523" cy="1816099"/>
            <a:chOff x="12554553" y="1"/>
            <a:chExt cx="1647523" cy="1816099"/>
          </a:xfrm>
        </p:grpSpPr>
        <p:sp>
          <p:nvSpPr>
            <p:cNvPr id="4" name="Rectangle: Folded Corner 3">
              <a:extLst>
                <a:ext uri="{FF2B5EF4-FFF2-40B4-BE49-F238E27FC236}">
                  <a16:creationId xmlns:a16="http://schemas.microsoft.com/office/drawing/2014/main" id="{C7ACA455-4437-4416-A6F0-33D534A6AE9F}"/>
                </a:ext>
              </a:extLst>
            </p:cNvPr>
            <p:cNvSpPr/>
            <p:nvPr userDrawn="1"/>
          </p:nvSpPr>
          <p:spPr>
            <a:xfrm>
              <a:off x="12554553" y="1"/>
              <a:ext cx="1644047" cy="1816099"/>
            </a:xfrm>
            <a:prstGeom prst="foldedCorner">
              <a:avLst/>
            </a:prstGeom>
            <a:ln>
              <a:noFill/>
            </a:ln>
            <a:effectLst>
              <a:outerShdw blurRad="101600" dist="635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rIns="0" rtlCol="0" anchor="t"/>
            <a:lstStyle/>
            <a:p>
              <a:r>
                <a:rPr lang="en-US" sz="1400">
                  <a:solidFill>
                    <a:schemeClr val="accent2">
                      <a:lumMod val="50000"/>
                    </a:schemeClr>
                  </a:solidFill>
                </a:rPr>
                <a:t>To insert your own icons*:</a:t>
              </a:r>
            </a:p>
            <a:p>
              <a:endParaRPr lang="en-US" sz="1400">
                <a:solidFill>
                  <a:schemeClr val="accent2">
                    <a:lumMod val="50000"/>
                  </a:schemeClr>
                </a:solidFill>
              </a:endParaRPr>
            </a:p>
            <a:p>
              <a:r>
                <a:rPr lang="en-US" sz="1400" b="1">
                  <a:solidFill>
                    <a:schemeClr val="accent2">
                      <a:lumMod val="50000"/>
                    </a:schemeClr>
                  </a:solidFill>
                </a:rPr>
                <a:t>Insert</a:t>
              </a:r>
              <a:r>
                <a:rPr lang="en-US" sz="1400">
                  <a:solidFill>
                    <a:schemeClr val="accent2">
                      <a:lumMod val="50000"/>
                    </a:schemeClr>
                  </a:solidFill>
                </a:rPr>
                <a:t> &gt;&gt; </a:t>
              </a:r>
              <a:r>
                <a:rPr lang="en-US" sz="1400" b="1">
                  <a:solidFill>
                    <a:schemeClr val="accent2">
                      <a:lumMod val="50000"/>
                    </a:schemeClr>
                  </a:solidFill>
                </a:rPr>
                <a:t>Icons</a:t>
              </a:r>
            </a:p>
            <a:p>
              <a:endParaRPr lang="en-US" sz="1400">
                <a:solidFill>
                  <a:schemeClr val="accent2">
                    <a:lumMod val="50000"/>
                  </a:schemeClr>
                </a:solidFill>
              </a:endParaRPr>
            </a:p>
            <a:p>
              <a:r>
                <a:rPr lang="en-US" sz="1200" i="1">
                  <a:solidFill>
                    <a:schemeClr val="accent2">
                      <a:lumMod val="50000"/>
                    </a:schemeClr>
                  </a:solidFill>
                </a:rPr>
                <a:t>(*Only available to Office 365 subscribers)</a:t>
              </a:r>
            </a:p>
          </p:txBody>
        </p:sp>
        <p:pic>
          <p:nvPicPr>
            <p:cNvPr id="5" name="Picture 4">
              <a:extLst>
                <a:ext uri="{FF2B5EF4-FFF2-40B4-BE49-F238E27FC236}">
                  <a16:creationId xmlns:a16="http://schemas.microsoft.com/office/drawing/2014/main" id="{7180DD64-6AC6-41B8-826F-6BE55763C657}"/>
                </a:ext>
              </a:extLst>
            </p:cNvPr>
            <p:cNvPicPr>
              <a:picLocks noChangeAspect="1"/>
            </p:cNvPicPr>
            <p:nvPr userDrawn="1"/>
          </p:nvPicPr>
          <p:blipFill>
            <a:blip r:embed="rId2"/>
            <a:stretch>
              <a:fillRect/>
            </a:stretch>
          </p:blipFill>
          <p:spPr>
            <a:xfrm>
              <a:off x="13802026" y="424090"/>
              <a:ext cx="400050" cy="657225"/>
            </a:xfrm>
            <a:prstGeom prst="rect">
              <a:avLst/>
            </a:prstGeom>
          </p:spPr>
        </p:pic>
      </p:grpSp>
      <p:sp>
        <p:nvSpPr>
          <p:cNvPr id="6" name="Title 5">
            <a:extLst>
              <a:ext uri="{FF2B5EF4-FFF2-40B4-BE49-F238E27FC236}">
                <a16:creationId xmlns:a16="http://schemas.microsoft.com/office/drawing/2014/main" id="{F03BF9FD-DA0F-4739-9B69-0A2D712E7D83}"/>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28886958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106331"/>
            <a:ext cx="7886700" cy="739056"/>
          </a:xfrm>
        </p:spPr>
        <p:txBody>
          <a:bodyPr>
            <a:normAutofit/>
          </a:bodyPr>
          <a:lstStyle>
            <a:lvl1pPr>
              <a:defRPr sz="3600"/>
            </a:lvl1pPr>
          </a:lstStyle>
          <a:p>
            <a:r>
              <a:rPr lang="en-US" dirty="0"/>
              <a:t>Click to edit Master title style</a:t>
            </a:r>
          </a:p>
        </p:txBody>
      </p:sp>
      <p:grpSp>
        <p:nvGrpSpPr>
          <p:cNvPr id="3" name="Group 2">
            <a:extLst>
              <a:ext uri="{FF2B5EF4-FFF2-40B4-BE49-F238E27FC236}">
                <a16:creationId xmlns:a16="http://schemas.microsoft.com/office/drawing/2014/main" id="{4CF4C143-2DE4-4A59-9225-C44B17F8F99F}"/>
              </a:ext>
            </a:extLst>
          </p:cNvPr>
          <p:cNvGrpSpPr/>
          <p:nvPr userDrawn="1"/>
        </p:nvGrpSpPr>
        <p:grpSpPr>
          <a:xfrm>
            <a:off x="9433981" y="1"/>
            <a:ext cx="1647523" cy="1816099"/>
            <a:chOff x="12554553" y="1"/>
            <a:chExt cx="1647523" cy="1816099"/>
          </a:xfrm>
        </p:grpSpPr>
        <p:sp>
          <p:nvSpPr>
            <p:cNvPr id="4" name="Rectangle: Folded Corner 3">
              <a:extLst>
                <a:ext uri="{FF2B5EF4-FFF2-40B4-BE49-F238E27FC236}">
                  <a16:creationId xmlns:a16="http://schemas.microsoft.com/office/drawing/2014/main" id="{F35CDF3A-32A4-4944-8471-5618C2895CD6}"/>
                </a:ext>
              </a:extLst>
            </p:cNvPr>
            <p:cNvSpPr/>
            <p:nvPr userDrawn="1"/>
          </p:nvSpPr>
          <p:spPr>
            <a:xfrm>
              <a:off x="12554553" y="1"/>
              <a:ext cx="1644047" cy="1816099"/>
            </a:xfrm>
            <a:prstGeom prst="foldedCorner">
              <a:avLst/>
            </a:prstGeom>
            <a:ln>
              <a:noFill/>
            </a:ln>
            <a:effectLst>
              <a:outerShdw blurRad="101600" dist="635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rIns="0" rtlCol="0" anchor="t"/>
            <a:lstStyle/>
            <a:p>
              <a:r>
                <a:rPr lang="en-US" sz="1400">
                  <a:solidFill>
                    <a:schemeClr val="accent2">
                      <a:lumMod val="50000"/>
                    </a:schemeClr>
                  </a:solidFill>
                </a:rPr>
                <a:t>To insert your own icons*:</a:t>
              </a:r>
            </a:p>
            <a:p>
              <a:endParaRPr lang="en-US" sz="1400">
                <a:solidFill>
                  <a:schemeClr val="accent2">
                    <a:lumMod val="50000"/>
                  </a:schemeClr>
                </a:solidFill>
              </a:endParaRPr>
            </a:p>
            <a:p>
              <a:r>
                <a:rPr lang="en-US" sz="1400" b="1">
                  <a:solidFill>
                    <a:schemeClr val="accent2">
                      <a:lumMod val="50000"/>
                    </a:schemeClr>
                  </a:solidFill>
                </a:rPr>
                <a:t>Insert</a:t>
              </a:r>
              <a:r>
                <a:rPr lang="en-US" sz="1400">
                  <a:solidFill>
                    <a:schemeClr val="accent2">
                      <a:lumMod val="50000"/>
                    </a:schemeClr>
                  </a:solidFill>
                </a:rPr>
                <a:t> &gt;&gt; </a:t>
              </a:r>
              <a:r>
                <a:rPr lang="en-US" sz="1400" b="1">
                  <a:solidFill>
                    <a:schemeClr val="accent2">
                      <a:lumMod val="50000"/>
                    </a:schemeClr>
                  </a:solidFill>
                </a:rPr>
                <a:t>Icons</a:t>
              </a:r>
            </a:p>
            <a:p>
              <a:endParaRPr lang="en-US" sz="1400">
                <a:solidFill>
                  <a:schemeClr val="accent2">
                    <a:lumMod val="50000"/>
                  </a:schemeClr>
                </a:solidFill>
              </a:endParaRPr>
            </a:p>
            <a:p>
              <a:r>
                <a:rPr lang="en-US" sz="1200" i="1">
                  <a:solidFill>
                    <a:schemeClr val="accent2">
                      <a:lumMod val="50000"/>
                    </a:schemeClr>
                  </a:solidFill>
                </a:rPr>
                <a:t>(*Only available to Office 365 subscribers)</a:t>
              </a:r>
            </a:p>
          </p:txBody>
        </p:sp>
        <p:pic>
          <p:nvPicPr>
            <p:cNvPr id="5" name="Picture 4">
              <a:extLst>
                <a:ext uri="{FF2B5EF4-FFF2-40B4-BE49-F238E27FC236}">
                  <a16:creationId xmlns:a16="http://schemas.microsoft.com/office/drawing/2014/main" id="{0C6B6273-908A-4447-8576-D3C55254554D}"/>
                </a:ext>
              </a:extLst>
            </p:cNvPr>
            <p:cNvPicPr>
              <a:picLocks noChangeAspect="1"/>
            </p:cNvPicPr>
            <p:nvPr userDrawn="1"/>
          </p:nvPicPr>
          <p:blipFill>
            <a:blip r:embed="rId2"/>
            <a:stretch>
              <a:fillRect/>
            </a:stretch>
          </p:blipFill>
          <p:spPr>
            <a:xfrm>
              <a:off x="13802026" y="424090"/>
              <a:ext cx="400050" cy="657225"/>
            </a:xfrm>
            <a:prstGeom prst="rect">
              <a:avLst/>
            </a:prstGeom>
          </p:spPr>
        </p:pic>
      </p:grpSp>
    </p:spTree>
    <p:extLst>
      <p:ext uri="{BB962C8B-B14F-4D97-AF65-F5344CB8AC3E}">
        <p14:creationId xmlns:p14="http://schemas.microsoft.com/office/powerpoint/2010/main" val="15089215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esigned by PresentationGo">
    <p:bg>
      <p:bgPr>
        <a:gradFill>
          <a:gsLst>
            <a:gs pos="0">
              <a:srgbClr val="323A45"/>
            </a:gs>
            <a:gs pos="35000">
              <a:srgbClr val="323A45"/>
            </a:gs>
            <a:gs pos="100000">
              <a:srgbClr val="1C2026"/>
            </a:gs>
          </a:gsLst>
          <a:path path="circle">
            <a:fillToRect l="50000" t="-80000" r="50000" b="180000"/>
          </a:path>
        </a:gradFill>
        <a:effectLst/>
      </p:bgPr>
    </p:bg>
    <p:spTree>
      <p:nvGrpSpPr>
        <p:cNvPr id="1" name=""/>
        <p:cNvGrpSpPr/>
        <p:nvPr/>
      </p:nvGrpSpPr>
      <p:grpSpPr>
        <a:xfrm>
          <a:off x="0" y="0"/>
          <a:ext cx="0" cy="0"/>
          <a:chOff x="0" y="0"/>
          <a:chExt cx="0" cy="0"/>
        </a:xfrm>
      </p:grpSpPr>
      <p:sp>
        <p:nvSpPr>
          <p:cNvPr id="5" name="Rectangle 4"/>
          <p:cNvSpPr/>
          <p:nvPr userDrawn="1"/>
        </p:nvSpPr>
        <p:spPr>
          <a:xfrm>
            <a:off x="0" y="3152955"/>
            <a:ext cx="9144000" cy="5520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chemeClr val="bg1">
                    <a:lumMod val="50000"/>
                  </a:schemeClr>
                </a:solidFill>
                <a:effectLst/>
                <a:uLnTx/>
                <a:uFillTx/>
                <a:latin typeface="+mn-lt"/>
                <a:ea typeface="+mn-ea"/>
                <a:cs typeface="+mn-cs"/>
              </a:rPr>
              <a:t>www</a:t>
            </a:r>
            <a:r>
              <a:rPr kumimoji="0" lang="en-US" sz="2000" b="0" i="0" u="none" strike="noStrike" kern="1200" cap="none" spc="0" normalizeH="0" baseline="0" noProof="0">
                <a:ln>
                  <a:noFill/>
                </a:ln>
                <a:solidFill>
                  <a:schemeClr val="bg1">
                    <a:lumMod val="50000"/>
                  </a:schemeClr>
                </a:solidFill>
                <a:effectLst/>
                <a:uLnTx/>
                <a:uFillTx/>
                <a:latin typeface="+mn-lt"/>
                <a:ea typeface="+mn-ea"/>
                <a:cs typeface="+mn-cs"/>
              </a:rPr>
              <a:t>.</a:t>
            </a:r>
            <a:r>
              <a:rPr kumimoji="0" lang="en-US" sz="2800" b="0" i="0" u="none" strike="noStrike" kern="1200" cap="none" spc="0" normalizeH="0" baseline="0" noProof="0">
                <a:ln>
                  <a:noFill/>
                </a:ln>
                <a:solidFill>
                  <a:srgbClr val="A5CD00"/>
                </a:solidFill>
                <a:effectLst/>
                <a:uLnTx/>
                <a:uFillTx/>
                <a:latin typeface="+mn-lt"/>
                <a:ea typeface="+mn-ea"/>
                <a:cs typeface="+mn-cs"/>
              </a:rPr>
              <a:t>PresentationGO</a:t>
            </a:r>
            <a:r>
              <a:rPr kumimoji="0" lang="en-US" sz="2000" b="0" i="0" u="none" strike="noStrike" kern="1200" cap="none" spc="0" normalizeH="0" baseline="0" noProof="0">
                <a:ln>
                  <a:noFill/>
                </a:ln>
                <a:solidFill>
                  <a:schemeClr val="bg1">
                    <a:lumMod val="50000"/>
                  </a:schemeClr>
                </a:solidFill>
                <a:effectLst/>
                <a:uLnTx/>
                <a:uFillTx/>
                <a:latin typeface="+mn-lt"/>
                <a:ea typeface="+mn-ea"/>
                <a:cs typeface="+mn-cs"/>
              </a:rPr>
              <a:t>.</a:t>
            </a:r>
            <a:r>
              <a:rPr kumimoji="0" lang="en-US" sz="2000" b="0" i="0" u="none" strike="noStrike" kern="1200" cap="none" spc="0" normalizeH="0" baseline="0" noProof="0" dirty="0">
                <a:ln>
                  <a:noFill/>
                </a:ln>
                <a:solidFill>
                  <a:schemeClr val="bg1">
                    <a:lumMod val="50000"/>
                  </a:schemeClr>
                </a:solidFill>
                <a:effectLst/>
                <a:uLnTx/>
                <a:uFillTx/>
                <a:latin typeface="+mn-lt"/>
                <a:ea typeface="+mn-ea"/>
                <a:cs typeface="+mn-cs"/>
              </a:rPr>
              <a:t>com</a:t>
            </a:r>
            <a:endParaRPr kumimoji="0" lang="en-US" sz="2800" b="0" i="0" u="none" strike="noStrike" kern="1200" cap="none" spc="0" normalizeH="0" baseline="0" noProof="0" dirty="0">
              <a:ln>
                <a:noFill/>
              </a:ln>
              <a:solidFill>
                <a:schemeClr val="bg1">
                  <a:lumMod val="50000"/>
                </a:schemeClr>
              </a:solidFill>
              <a:effectLst/>
              <a:uLnTx/>
              <a:uFillTx/>
              <a:latin typeface="+mn-lt"/>
              <a:ea typeface="+mn-ea"/>
              <a:cs typeface="+mn-cs"/>
            </a:endParaRPr>
          </a:p>
        </p:txBody>
      </p:sp>
      <p:sp>
        <p:nvSpPr>
          <p:cNvPr id="6" name="Rectangle 5">
            <a:hlinkClick r:id="rId2"/>
          </p:cNvPr>
          <p:cNvSpPr/>
          <p:nvPr userDrawn="1"/>
        </p:nvSpPr>
        <p:spPr>
          <a:xfrm>
            <a:off x="2048933" y="3071723"/>
            <a:ext cx="5046133" cy="7145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userDrawn="1"/>
        </p:nvSpPr>
        <p:spPr>
          <a:xfrm>
            <a:off x="2673959" y="5982900"/>
            <a:ext cx="3796079" cy="646331"/>
          </a:xfrm>
          <a:prstGeom prst="rect">
            <a:avLst/>
          </a:prstGeom>
          <a:noFill/>
        </p:spPr>
        <p:txBody>
          <a:bodyPr wrap="square" rtlCol="0" anchor="ctr">
            <a:spAutoFit/>
          </a:bodyPr>
          <a:lstStyle/>
          <a:p>
            <a:pPr algn="ctr"/>
            <a:r>
              <a:rPr lang="en-US" dirty="0">
                <a:solidFill>
                  <a:srgbClr val="A5CD00"/>
                </a:solidFill>
              </a:rPr>
              <a:t>T</a:t>
            </a:r>
            <a:r>
              <a:rPr lang="en-US" baseline="0" dirty="0">
                <a:solidFill>
                  <a:srgbClr val="A5CD00"/>
                </a:solidFill>
              </a:rPr>
              <a:t>he free PowerPoint and Google Slides template library</a:t>
            </a:r>
            <a:endParaRPr lang="en-US" dirty="0">
              <a:solidFill>
                <a:srgbClr val="A5CD00"/>
              </a:solidFill>
            </a:endParaRPr>
          </a:p>
        </p:txBody>
      </p:sp>
      <p:sp>
        <p:nvSpPr>
          <p:cNvPr id="8" name="TextBox 7"/>
          <p:cNvSpPr txBox="1"/>
          <p:nvPr userDrawn="1"/>
        </p:nvSpPr>
        <p:spPr>
          <a:xfrm>
            <a:off x="3459936" y="2633133"/>
            <a:ext cx="2224135" cy="369332"/>
          </a:xfrm>
          <a:prstGeom prst="rect">
            <a:avLst/>
          </a:prstGeom>
          <a:noFill/>
        </p:spPr>
        <p:txBody>
          <a:bodyPr wrap="none" rtlCol="0" anchor="ctr">
            <a:spAutoFit/>
          </a:bodyPr>
          <a:lstStyle/>
          <a:p>
            <a:pPr algn="ctr"/>
            <a:r>
              <a:rPr lang="en-US">
                <a:solidFill>
                  <a:schemeClr val="bg1"/>
                </a:solidFill>
                <a:effectLst/>
              </a:rPr>
              <a:t>Designed</a:t>
            </a:r>
            <a:r>
              <a:rPr lang="en-US" baseline="0">
                <a:solidFill>
                  <a:schemeClr val="bg1"/>
                </a:solidFill>
                <a:effectLst/>
              </a:rPr>
              <a:t> with         by</a:t>
            </a:r>
            <a:endParaRPr lang="en-US" dirty="0">
              <a:solidFill>
                <a:schemeClr val="bg1"/>
              </a:solidFill>
              <a:effectLst/>
            </a:endParaRPr>
          </a:p>
        </p:txBody>
      </p:sp>
      <p:sp>
        <p:nvSpPr>
          <p:cNvPr id="9" name="Freeform 290"/>
          <p:cNvSpPr/>
          <p:nvPr userDrawn="1"/>
        </p:nvSpPr>
        <p:spPr>
          <a:xfrm>
            <a:off x="4977441" y="2705803"/>
            <a:ext cx="261456" cy="223991"/>
          </a:xfrm>
          <a:custGeom>
            <a:avLst/>
            <a:gdLst/>
            <a:ahLst/>
            <a:cxnLst/>
            <a:rect l="l" t="t" r="r" b="b"/>
            <a:pathLst>
              <a:path w="504825" h="432707">
                <a:moveTo>
                  <a:pt x="134658" y="0"/>
                </a:moveTo>
                <a:cubicBezTo>
                  <a:pt x="146301" y="0"/>
                  <a:pt x="158180" y="2019"/>
                  <a:pt x="170294" y="6057"/>
                </a:cubicBezTo>
                <a:cubicBezTo>
                  <a:pt x="182407" y="10095"/>
                  <a:pt x="193676" y="15541"/>
                  <a:pt x="204099" y="22396"/>
                </a:cubicBezTo>
                <a:cubicBezTo>
                  <a:pt x="214522" y="29251"/>
                  <a:pt x="223490" y="35683"/>
                  <a:pt x="231002" y="41693"/>
                </a:cubicBezTo>
                <a:cubicBezTo>
                  <a:pt x="238514" y="47703"/>
                  <a:pt x="245652" y="54088"/>
                  <a:pt x="252412" y="60849"/>
                </a:cubicBezTo>
                <a:cubicBezTo>
                  <a:pt x="259174" y="54088"/>
                  <a:pt x="266310" y="47703"/>
                  <a:pt x="273823" y="41693"/>
                </a:cubicBezTo>
                <a:cubicBezTo>
                  <a:pt x="281334" y="35683"/>
                  <a:pt x="290303" y="29251"/>
                  <a:pt x="300726" y="22396"/>
                </a:cubicBezTo>
                <a:cubicBezTo>
                  <a:pt x="311149" y="15541"/>
                  <a:pt x="322417" y="10095"/>
                  <a:pt x="334531" y="6057"/>
                </a:cubicBezTo>
                <a:cubicBezTo>
                  <a:pt x="346645" y="2019"/>
                  <a:pt x="358524" y="0"/>
                  <a:pt x="370167" y="0"/>
                </a:cubicBezTo>
                <a:cubicBezTo>
                  <a:pt x="412236" y="0"/>
                  <a:pt x="445197" y="11644"/>
                  <a:pt x="469048" y="34932"/>
                </a:cubicBezTo>
                <a:cubicBezTo>
                  <a:pt x="492899" y="58220"/>
                  <a:pt x="504825" y="90523"/>
                  <a:pt x="504825" y="131840"/>
                </a:cubicBezTo>
                <a:cubicBezTo>
                  <a:pt x="504825" y="173346"/>
                  <a:pt x="483321" y="215602"/>
                  <a:pt x="440313" y="258610"/>
                </a:cubicBezTo>
                <a:lnTo>
                  <a:pt x="264807" y="427636"/>
                </a:lnTo>
                <a:cubicBezTo>
                  <a:pt x="261427" y="431017"/>
                  <a:pt x="257295" y="432707"/>
                  <a:pt x="252412" y="432707"/>
                </a:cubicBezTo>
                <a:cubicBezTo>
                  <a:pt x="247529" y="432707"/>
                  <a:pt x="243398" y="431017"/>
                  <a:pt x="240018" y="427636"/>
                </a:cubicBezTo>
                <a:lnTo>
                  <a:pt x="64230" y="258047"/>
                </a:lnTo>
                <a:cubicBezTo>
                  <a:pt x="62351" y="256544"/>
                  <a:pt x="59770" y="254103"/>
                  <a:pt x="56482" y="250722"/>
                </a:cubicBezTo>
                <a:cubicBezTo>
                  <a:pt x="53196" y="247342"/>
                  <a:pt x="47984" y="241191"/>
                  <a:pt x="40848" y="232270"/>
                </a:cubicBezTo>
                <a:cubicBezTo>
                  <a:pt x="33712" y="223349"/>
                  <a:pt x="27326" y="214194"/>
                  <a:pt x="21692" y="204803"/>
                </a:cubicBezTo>
                <a:cubicBezTo>
                  <a:pt x="16057" y="195413"/>
                  <a:pt x="11035" y="184051"/>
                  <a:pt x="6620" y="170717"/>
                </a:cubicBezTo>
                <a:cubicBezTo>
                  <a:pt x="2207" y="157382"/>
                  <a:pt x="0" y="144423"/>
                  <a:pt x="0" y="131840"/>
                </a:cubicBezTo>
                <a:cubicBezTo>
                  <a:pt x="0" y="90523"/>
                  <a:pt x="11926" y="58220"/>
                  <a:pt x="35777" y="34932"/>
                </a:cubicBezTo>
                <a:cubicBezTo>
                  <a:pt x="59629" y="11644"/>
                  <a:pt x="92588" y="0"/>
                  <a:pt x="134658" y="0"/>
                </a:cubicBezTo>
                <a:close/>
              </a:path>
            </a:pathLst>
          </a:custGeom>
          <a:solidFill>
            <a:srgbClr val="D900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1204190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hyperlink" Target="http://www.presentationgo.com/" TargetMode="External"/></Relationships>
</file>

<file path=ppt/slideMasters/_rels/slideMaster2.xml.rels><?xml version="1.0" encoding="UTF-8" standalone="yes"?>
<Relationships xmlns="http://schemas.openxmlformats.org/package/2006/relationships"><Relationship Id="rId3" Type="http://schemas.openxmlformats.org/officeDocument/2006/relationships/hyperlink" Target="http://www.presentationgo.com/" TargetMode="External"/><Relationship Id="rId2" Type="http://schemas.openxmlformats.org/officeDocument/2006/relationships/theme" Target="../theme/theme2.xml"/><Relationship Id="rId1" Type="http://schemas.openxmlformats.org/officeDocument/2006/relationships/slideLayout" Target="../slideLayouts/slideLayout2.xml"/><Relationship Id="rId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a:gsLst>
            <a:gs pos="0">
              <a:srgbClr val="EFEDEE"/>
            </a:gs>
            <a:gs pos="53000">
              <a:srgbClr val="F1EFF0"/>
            </a:gs>
            <a:gs pos="77000">
              <a:srgbClr val="EFEDEE"/>
            </a:gs>
            <a:gs pos="100000">
              <a:srgbClr val="EFEBEC"/>
            </a:gs>
          </a:gsLst>
          <a:lin ang="5400000" scaled="1"/>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106332"/>
            <a:ext cx="7886700" cy="739056"/>
          </a:xfrm>
          <a:prstGeom prst="rect">
            <a:avLst/>
          </a:prstGeom>
        </p:spPr>
        <p:txBody>
          <a:bodyPr rIns="0">
            <a:normAutofit/>
          </a:bodyPr>
          <a:lstStyle/>
          <a:p>
            <a:pPr marL="0" lvl="0"/>
            <a:r>
              <a:rPr lang="en-US"/>
              <a:t>Click to edit Master title style</a:t>
            </a:r>
          </a:p>
        </p:txBody>
      </p:sp>
      <p:sp>
        <p:nvSpPr>
          <p:cNvPr id="3" name="Text Placeholder 2"/>
          <p:cNvSpPr>
            <a:spLocks noGrp="1"/>
          </p:cNvSpPr>
          <p:nvPr>
            <p:ph type="body" idx="1"/>
          </p:nvPr>
        </p:nvSpPr>
        <p:spPr>
          <a:xfrm>
            <a:off x="628650" y="1219200"/>
            <a:ext cx="7886700" cy="49577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Rectangle 8"/>
          <p:cNvSpPr/>
          <p:nvPr userDrawn="1"/>
        </p:nvSpPr>
        <p:spPr>
          <a:xfrm>
            <a:off x="0" y="6305910"/>
            <a:ext cx="9144000" cy="5520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bIns="9144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150" normalizeH="0" baseline="0" noProof="0" dirty="0">
                <a:ln>
                  <a:noFill/>
                </a:ln>
                <a:solidFill>
                  <a:prstClr val="white">
                    <a:lumMod val="75000"/>
                  </a:prstClr>
                </a:solidFill>
                <a:effectLst/>
                <a:uLnTx/>
                <a:uFillTx/>
                <a:latin typeface="+mn-lt"/>
                <a:ea typeface="+mn-ea"/>
                <a:cs typeface="+mn-cs"/>
              </a:rPr>
              <a:t>www.</a:t>
            </a:r>
            <a:r>
              <a:rPr kumimoji="0" lang="en-US" sz="3200" b="0" i="0" u="none" strike="noStrike" kern="1200" cap="none" spc="150" normalizeH="0" baseline="0" noProof="0" dirty="0">
                <a:ln>
                  <a:noFill/>
                </a:ln>
                <a:solidFill>
                  <a:prstClr val="black">
                    <a:lumMod val="85000"/>
                    <a:lumOff val="15000"/>
                  </a:prstClr>
                </a:solidFill>
                <a:effectLst/>
                <a:uLnTx/>
                <a:uFillTx/>
                <a:latin typeface="+mn-lt"/>
                <a:ea typeface="+mn-ea"/>
                <a:cs typeface="+mn-cs"/>
              </a:rPr>
              <a:t>presentationgo</a:t>
            </a:r>
            <a:r>
              <a:rPr kumimoji="0" lang="en-US" sz="3200" b="0" i="0" u="none" strike="noStrike" kern="1200" cap="none" spc="150" normalizeH="0" baseline="0" noProof="0" dirty="0">
                <a:ln>
                  <a:noFill/>
                </a:ln>
                <a:solidFill>
                  <a:prstClr val="white">
                    <a:lumMod val="75000"/>
                  </a:prstClr>
                </a:solidFill>
                <a:effectLst/>
                <a:uLnTx/>
                <a:uFillTx/>
                <a:latin typeface="+mn-lt"/>
                <a:ea typeface="+mn-ea"/>
                <a:cs typeface="+mn-cs"/>
              </a:rPr>
              <a:t>.com</a:t>
            </a:r>
          </a:p>
        </p:txBody>
      </p:sp>
      <p:sp>
        <p:nvSpPr>
          <p:cNvPr id="23" name="Freeform 22"/>
          <p:cNvSpPr/>
          <p:nvPr userDrawn="1"/>
        </p:nvSpPr>
        <p:spPr>
          <a:xfrm rot="5400000">
            <a:off x="91178" y="116438"/>
            <a:ext cx="369496" cy="570902"/>
          </a:xfrm>
          <a:custGeom>
            <a:avLst/>
            <a:gdLst>
              <a:gd name="connsiteX0" fmla="*/ 210916 w 1034764"/>
              <a:gd name="connsiteY0" fmla="*/ 535701 h 1598797"/>
              <a:gd name="connsiteX1" fmla="*/ 331908 w 1034764"/>
              <a:gd name="connsiteY1" fmla="*/ 284049 h 1598797"/>
              <a:gd name="connsiteX2" fmla="*/ 741774 w 1034764"/>
              <a:gd name="connsiteY2" fmla="*/ 315409 h 1598797"/>
              <a:gd name="connsiteX3" fmla="*/ 403935 w 1034764"/>
              <a:gd name="connsiteY3" fmla="*/ 375418 h 1598797"/>
              <a:gd name="connsiteX4" fmla="*/ 266699 w 1034764"/>
              <a:gd name="connsiteY4" fmla="*/ 689905 h 1598797"/>
              <a:gd name="connsiteX5" fmla="*/ 266698 w 1034764"/>
              <a:gd name="connsiteY5" fmla="*/ 689907 h 1598797"/>
              <a:gd name="connsiteX6" fmla="*/ 210916 w 1034764"/>
              <a:gd name="connsiteY6" fmla="*/ 535701 h 1598797"/>
              <a:gd name="connsiteX7" fmla="*/ 134938 w 1034764"/>
              <a:gd name="connsiteY7" fmla="*/ 517381 h 1598797"/>
              <a:gd name="connsiteX8" fmla="*/ 517383 w 1034764"/>
              <a:gd name="connsiteY8" fmla="*/ 899826 h 1598797"/>
              <a:gd name="connsiteX9" fmla="*/ 899828 w 1034764"/>
              <a:gd name="connsiteY9" fmla="*/ 517381 h 1598797"/>
              <a:gd name="connsiteX10" fmla="*/ 517383 w 1034764"/>
              <a:gd name="connsiteY10" fmla="*/ 134936 h 1598797"/>
              <a:gd name="connsiteX11" fmla="*/ 134938 w 1034764"/>
              <a:gd name="connsiteY11" fmla="*/ 517381 h 1598797"/>
              <a:gd name="connsiteX12" fmla="*/ 0 w 1034764"/>
              <a:gd name="connsiteY12" fmla="*/ 517382 h 1598797"/>
              <a:gd name="connsiteX13" fmla="*/ 517382 w 1034764"/>
              <a:gd name="connsiteY13" fmla="*/ 0 h 1598797"/>
              <a:gd name="connsiteX14" fmla="*/ 1034764 w 1034764"/>
              <a:gd name="connsiteY14" fmla="*/ 517382 h 1598797"/>
              <a:gd name="connsiteX15" fmla="*/ 621653 w 1034764"/>
              <a:gd name="connsiteY15" fmla="*/ 1024253 h 1598797"/>
              <a:gd name="connsiteX16" fmla="*/ 620527 w 1034764"/>
              <a:gd name="connsiteY16" fmla="*/ 1024366 h 1598797"/>
              <a:gd name="connsiteX17" fmla="*/ 662992 w 1034764"/>
              <a:gd name="connsiteY17" fmla="*/ 1598797 h 1598797"/>
              <a:gd name="connsiteX18" fmla="*/ 371775 w 1034764"/>
              <a:gd name="connsiteY18" fmla="*/ 1598797 h 1598797"/>
              <a:gd name="connsiteX19" fmla="*/ 414241 w 1034764"/>
              <a:gd name="connsiteY19" fmla="*/ 1024367 h 1598797"/>
              <a:gd name="connsiteX20" fmla="*/ 413112 w 1034764"/>
              <a:gd name="connsiteY20" fmla="*/ 1024253 h 1598797"/>
              <a:gd name="connsiteX21" fmla="*/ 0 w 1034764"/>
              <a:gd name="connsiteY21" fmla="*/ 517382 h 15987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034764" h="1598797">
                <a:moveTo>
                  <a:pt x="210916" y="535701"/>
                </a:moveTo>
                <a:cubicBezTo>
                  <a:pt x="207764" y="443901"/>
                  <a:pt x="249915" y="348683"/>
                  <a:pt x="331908" y="284049"/>
                </a:cubicBezTo>
                <a:cubicBezTo>
                  <a:pt x="463097" y="180634"/>
                  <a:pt x="646600" y="194675"/>
                  <a:pt x="741774" y="315409"/>
                </a:cubicBezTo>
                <a:cubicBezTo>
                  <a:pt x="631231" y="275026"/>
                  <a:pt x="502220" y="297941"/>
                  <a:pt x="403935" y="375418"/>
                </a:cubicBezTo>
                <a:cubicBezTo>
                  <a:pt x="305650" y="452895"/>
                  <a:pt x="253243" y="572989"/>
                  <a:pt x="266699" y="689905"/>
                </a:cubicBezTo>
                <a:lnTo>
                  <a:pt x="266698" y="689907"/>
                </a:lnTo>
                <a:cubicBezTo>
                  <a:pt x="231008" y="644631"/>
                  <a:pt x="212807" y="590781"/>
                  <a:pt x="210916" y="535701"/>
                </a:cubicBezTo>
                <a:close/>
                <a:moveTo>
                  <a:pt x="134938" y="517381"/>
                </a:moveTo>
                <a:cubicBezTo>
                  <a:pt x="134938" y="728600"/>
                  <a:pt x="306164" y="899826"/>
                  <a:pt x="517383" y="899826"/>
                </a:cubicBezTo>
                <a:cubicBezTo>
                  <a:pt x="728602" y="899826"/>
                  <a:pt x="899828" y="728600"/>
                  <a:pt x="899828" y="517381"/>
                </a:cubicBezTo>
                <a:cubicBezTo>
                  <a:pt x="899828" y="306162"/>
                  <a:pt x="728602" y="134936"/>
                  <a:pt x="517383" y="134936"/>
                </a:cubicBezTo>
                <a:cubicBezTo>
                  <a:pt x="306164" y="134936"/>
                  <a:pt x="134938" y="306162"/>
                  <a:pt x="134938" y="517381"/>
                </a:cubicBezTo>
                <a:close/>
                <a:moveTo>
                  <a:pt x="0" y="517382"/>
                </a:moveTo>
                <a:cubicBezTo>
                  <a:pt x="0" y="231640"/>
                  <a:pt x="231640" y="0"/>
                  <a:pt x="517382" y="0"/>
                </a:cubicBezTo>
                <a:cubicBezTo>
                  <a:pt x="803124" y="0"/>
                  <a:pt x="1034764" y="231640"/>
                  <a:pt x="1034764" y="517382"/>
                </a:cubicBezTo>
                <a:cubicBezTo>
                  <a:pt x="1034764" y="767406"/>
                  <a:pt x="857415" y="976008"/>
                  <a:pt x="621653" y="1024253"/>
                </a:cubicBezTo>
                <a:lnTo>
                  <a:pt x="620527" y="1024366"/>
                </a:lnTo>
                <a:lnTo>
                  <a:pt x="662992" y="1598797"/>
                </a:lnTo>
                <a:lnTo>
                  <a:pt x="371775" y="1598797"/>
                </a:lnTo>
                <a:lnTo>
                  <a:pt x="414241" y="1024367"/>
                </a:lnTo>
                <a:lnTo>
                  <a:pt x="413112" y="1024253"/>
                </a:lnTo>
                <a:cubicBezTo>
                  <a:pt x="177349" y="976008"/>
                  <a:pt x="0" y="767406"/>
                  <a:pt x="0" y="517382"/>
                </a:cubicBezTo>
                <a:close/>
              </a:path>
            </a:pathLst>
          </a:custGeom>
          <a:solidFill>
            <a:schemeClr val="bg1"/>
          </a:solidFill>
          <a:ln>
            <a:noFill/>
          </a:ln>
          <a:effectLst>
            <a:outerShdw blurRad="12700" dist="12700" dir="2700000" algn="tl" rotWithShape="0">
              <a:schemeClr val="bg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p>
        </p:txBody>
      </p:sp>
      <p:grpSp>
        <p:nvGrpSpPr>
          <p:cNvPr id="8" name="Group 7"/>
          <p:cNvGrpSpPr/>
          <p:nvPr userDrawn="1"/>
        </p:nvGrpSpPr>
        <p:grpSpPr>
          <a:xfrm>
            <a:off x="-1654908" y="-73804"/>
            <a:ext cx="1569183" cy="612144"/>
            <a:chOff x="-2096383" y="21447"/>
            <a:chExt cx="1569183" cy="612144"/>
          </a:xfrm>
        </p:grpSpPr>
        <p:sp>
          <p:nvSpPr>
            <p:cNvPr id="10" name="TextBox 9"/>
            <p:cNvSpPr txBox="1"/>
            <p:nvPr userDrawn="1"/>
          </p:nvSpPr>
          <p:spPr>
            <a:xfrm>
              <a:off x="-2096383" y="21447"/>
              <a:ext cx="365806" cy="246221"/>
            </a:xfrm>
            <a:prstGeom prst="rect">
              <a:avLst/>
            </a:prstGeom>
            <a:noFill/>
          </p:spPr>
          <p:txBody>
            <a:bodyPr wrap="none" rtlCol="0">
              <a:spAutoFit/>
            </a:bodyPr>
            <a:lstStyle/>
            <a:p>
              <a:r>
                <a:rPr lang="en-US" sz="1000" dirty="0">
                  <a:latin typeface="Open Sans" panose="020B0606030504020204" pitchFamily="34" charset="0"/>
                  <a:ea typeface="Open Sans" panose="020B0606030504020204" pitchFamily="34" charset="0"/>
                  <a:cs typeface="Open Sans" panose="020B0606030504020204" pitchFamily="34" charset="0"/>
                </a:rPr>
                <a:t>By:</a:t>
              </a:r>
            </a:p>
          </p:txBody>
        </p:sp>
        <p:sp>
          <p:nvSpPr>
            <p:cNvPr id="11" name="TextBox 10"/>
            <p:cNvSpPr txBox="1"/>
            <p:nvPr userDrawn="1"/>
          </p:nvSpPr>
          <p:spPr>
            <a:xfrm>
              <a:off x="-1002010" y="387370"/>
              <a:ext cx="474810" cy="246221"/>
            </a:xfrm>
            <a:prstGeom prst="rect">
              <a:avLst/>
            </a:prstGeom>
            <a:noFill/>
          </p:spPr>
          <p:txBody>
            <a:bodyPr wrap="none" rtlCol="0">
              <a:spAutoFit/>
            </a:bodyPr>
            <a:lstStyle/>
            <a:p>
              <a:r>
                <a:rPr lang="en-US" sz="1000" dirty="0">
                  <a:latin typeface="Open Sans" panose="020B0606030504020204" pitchFamily="34" charset="0"/>
                  <a:ea typeface="Open Sans" panose="020B0606030504020204" pitchFamily="34" charset="0"/>
                  <a:cs typeface="Open Sans" panose="020B0606030504020204" pitchFamily="34" charset="0"/>
                </a:rPr>
                <a:t>.com</a:t>
              </a:r>
            </a:p>
          </p:txBody>
        </p:sp>
        <p:pic>
          <p:nvPicPr>
            <p:cNvPr id="12" name="Picture 11"/>
            <p:cNvPicPr>
              <a:picLocks noChangeAspect="1"/>
            </p:cNvPicPr>
            <p:nvPr userDrawn="1"/>
          </p:nvPicPr>
          <p:blipFill>
            <a:blip r:embed="rId3"/>
            <a:stretch>
              <a:fillRect/>
            </a:stretch>
          </p:blipFill>
          <p:spPr>
            <a:xfrm>
              <a:off x="-2018604" y="234547"/>
              <a:ext cx="1405251" cy="185944"/>
            </a:xfrm>
            <a:prstGeom prst="rect">
              <a:avLst/>
            </a:prstGeom>
          </p:spPr>
        </p:pic>
      </p:grpSp>
      <p:sp>
        <p:nvSpPr>
          <p:cNvPr id="13" name="Rectangle 12"/>
          <p:cNvSpPr/>
          <p:nvPr userDrawn="1"/>
        </p:nvSpPr>
        <p:spPr>
          <a:xfrm>
            <a:off x="-88899" y="6959601"/>
            <a:ext cx="1625766" cy="261610"/>
          </a:xfrm>
          <a:prstGeom prst="rect">
            <a:avLst/>
          </a:prstGeom>
        </p:spPr>
        <p:txBody>
          <a:bodyPr wrap="none">
            <a:spAutoFit/>
          </a:bodyPr>
          <a:lstStyle/>
          <a:p>
            <a:r>
              <a:rPr lang="en-US" sz="1100" b="0" i="0" dirty="0">
                <a:solidFill>
                  <a:srgbClr val="555555"/>
                </a:solidFill>
                <a:effectLst/>
                <a:latin typeface="Open Sans" panose="020B0606030504020204" pitchFamily="34" charset="0"/>
              </a:rPr>
              <a:t>© </a:t>
            </a:r>
            <a:r>
              <a:rPr lang="en-US" sz="1100" b="0" i="0" u="none" strike="noStrike" dirty="0">
                <a:solidFill>
                  <a:srgbClr val="A5CD28"/>
                </a:solidFill>
                <a:effectLst/>
                <a:latin typeface="Open Sans" panose="020B0606030504020204" pitchFamily="34" charset="0"/>
                <a:hlinkClick r:id="rId4" tooltip="PresentationGo!"/>
              </a:rPr>
              <a:t>presentationgo.com</a:t>
            </a:r>
            <a:endParaRPr lang="en-US" sz="1100" dirty="0"/>
          </a:p>
        </p:txBody>
      </p:sp>
    </p:spTree>
    <p:extLst>
      <p:ext uri="{BB962C8B-B14F-4D97-AF65-F5344CB8AC3E}">
        <p14:creationId xmlns:p14="http://schemas.microsoft.com/office/powerpoint/2010/main" val="2055134626"/>
      </p:ext>
    </p:extLst>
  </p:cSld>
  <p:clrMap bg1="lt1" tx1="dk1" bg2="lt2" tx2="dk2" accent1="accent1" accent2="accent2" accent3="accent3" accent4="accent4" accent5="accent5" accent6="accent6" hlink="hlink" folHlink="folHlink"/>
  <p:sldLayoutIdLst>
    <p:sldLayoutId id="2147483688" r:id="rId1"/>
  </p:sldLayoutIdLst>
  <p:txStyles>
    <p:titleStyle>
      <a:lvl1pPr algn="l" defTabSz="914400" rtl="0" eaLnBrk="1" latinLnBrk="0" hangingPunct="1">
        <a:lnSpc>
          <a:spcPct val="90000"/>
        </a:lnSpc>
        <a:spcBef>
          <a:spcPct val="0"/>
        </a:spcBef>
        <a:buNone/>
        <a:defRPr lang="en-US" sz="3600" b="1" kern="1200">
          <a:solidFill>
            <a:schemeClr val="tx1"/>
          </a:solidFill>
          <a:latin typeface="Helvetica" panose="020B0500000000000000"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a:gsLst>
            <a:gs pos="0">
              <a:srgbClr val="323A45"/>
            </a:gs>
            <a:gs pos="35000">
              <a:srgbClr val="323A45"/>
            </a:gs>
            <a:gs pos="100000">
              <a:srgbClr val="1C2026"/>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106332"/>
            <a:ext cx="7886700" cy="739056"/>
          </a:xfrm>
          <a:prstGeom prst="rect">
            <a:avLst/>
          </a:prstGeom>
        </p:spPr>
        <p:txBody>
          <a:bodyPr rIns="0">
            <a:normAutofit/>
          </a:bodyPr>
          <a:lstStyle/>
          <a:p>
            <a:pPr marL="0" lvl="0"/>
            <a:r>
              <a:rPr lang="en-US"/>
              <a:t>Click to edit Master title style</a:t>
            </a:r>
          </a:p>
        </p:txBody>
      </p:sp>
      <p:sp>
        <p:nvSpPr>
          <p:cNvPr id="3" name="Text Placeholder 2"/>
          <p:cNvSpPr>
            <a:spLocks noGrp="1"/>
          </p:cNvSpPr>
          <p:nvPr>
            <p:ph type="body" idx="1"/>
          </p:nvPr>
        </p:nvSpPr>
        <p:spPr>
          <a:xfrm>
            <a:off x="628650" y="1219200"/>
            <a:ext cx="7886700" cy="49577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Rectangle 8"/>
          <p:cNvSpPr/>
          <p:nvPr userDrawn="1"/>
        </p:nvSpPr>
        <p:spPr>
          <a:xfrm>
            <a:off x="0" y="6305910"/>
            <a:ext cx="9144000" cy="5520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bIns="9144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150" normalizeH="0" baseline="0" noProof="0" dirty="0">
                <a:ln>
                  <a:noFill/>
                </a:ln>
                <a:solidFill>
                  <a:prstClr val="white">
                    <a:lumMod val="75000"/>
                  </a:prstClr>
                </a:solidFill>
                <a:effectLst/>
                <a:uLnTx/>
                <a:uFillTx/>
                <a:latin typeface="+mn-lt"/>
                <a:ea typeface="+mn-ea"/>
                <a:cs typeface="+mn-cs"/>
              </a:rPr>
              <a:t>www.</a:t>
            </a:r>
            <a:r>
              <a:rPr kumimoji="0" lang="en-US" sz="3200" b="0" i="0" u="none" strike="noStrike" kern="1200" cap="none" spc="150" normalizeH="0" baseline="0" noProof="0" dirty="0">
                <a:ln>
                  <a:noFill/>
                </a:ln>
                <a:solidFill>
                  <a:prstClr val="black">
                    <a:lumMod val="85000"/>
                    <a:lumOff val="15000"/>
                  </a:prstClr>
                </a:solidFill>
                <a:effectLst/>
                <a:uLnTx/>
                <a:uFillTx/>
                <a:latin typeface="+mn-lt"/>
                <a:ea typeface="+mn-ea"/>
                <a:cs typeface="+mn-cs"/>
              </a:rPr>
              <a:t>presentationgo</a:t>
            </a:r>
            <a:r>
              <a:rPr kumimoji="0" lang="en-US" sz="3200" b="0" i="0" u="none" strike="noStrike" kern="1200" cap="none" spc="150" normalizeH="0" baseline="0" noProof="0" dirty="0">
                <a:ln>
                  <a:noFill/>
                </a:ln>
                <a:solidFill>
                  <a:prstClr val="white">
                    <a:lumMod val="75000"/>
                  </a:prstClr>
                </a:solidFill>
                <a:effectLst/>
                <a:uLnTx/>
                <a:uFillTx/>
                <a:latin typeface="+mn-lt"/>
                <a:ea typeface="+mn-ea"/>
                <a:cs typeface="+mn-cs"/>
              </a:rPr>
              <a:t>.com</a:t>
            </a:r>
          </a:p>
        </p:txBody>
      </p:sp>
      <p:sp>
        <p:nvSpPr>
          <p:cNvPr id="23" name="Freeform 22"/>
          <p:cNvSpPr/>
          <p:nvPr userDrawn="1"/>
        </p:nvSpPr>
        <p:spPr>
          <a:xfrm rot="5400000">
            <a:off x="91178" y="116438"/>
            <a:ext cx="369496" cy="570902"/>
          </a:xfrm>
          <a:custGeom>
            <a:avLst/>
            <a:gdLst>
              <a:gd name="connsiteX0" fmla="*/ 210916 w 1034764"/>
              <a:gd name="connsiteY0" fmla="*/ 535701 h 1598797"/>
              <a:gd name="connsiteX1" fmla="*/ 331908 w 1034764"/>
              <a:gd name="connsiteY1" fmla="*/ 284049 h 1598797"/>
              <a:gd name="connsiteX2" fmla="*/ 741774 w 1034764"/>
              <a:gd name="connsiteY2" fmla="*/ 315409 h 1598797"/>
              <a:gd name="connsiteX3" fmla="*/ 403935 w 1034764"/>
              <a:gd name="connsiteY3" fmla="*/ 375418 h 1598797"/>
              <a:gd name="connsiteX4" fmla="*/ 266699 w 1034764"/>
              <a:gd name="connsiteY4" fmla="*/ 689905 h 1598797"/>
              <a:gd name="connsiteX5" fmla="*/ 266698 w 1034764"/>
              <a:gd name="connsiteY5" fmla="*/ 689907 h 1598797"/>
              <a:gd name="connsiteX6" fmla="*/ 210916 w 1034764"/>
              <a:gd name="connsiteY6" fmla="*/ 535701 h 1598797"/>
              <a:gd name="connsiteX7" fmla="*/ 134938 w 1034764"/>
              <a:gd name="connsiteY7" fmla="*/ 517381 h 1598797"/>
              <a:gd name="connsiteX8" fmla="*/ 517383 w 1034764"/>
              <a:gd name="connsiteY8" fmla="*/ 899826 h 1598797"/>
              <a:gd name="connsiteX9" fmla="*/ 899828 w 1034764"/>
              <a:gd name="connsiteY9" fmla="*/ 517381 h 1598797"/>
              <a:gd name="connsiteX10" fmla="*/ 517383 w 1034764"/>
              <a:gd name="connsiteY10" fmla="*/ 134936 h 1598797"/>
              <a:gd name="connsiteX11" fmla="*/ 134938 w 1034764"/>
              <a:gd name="connsiteY11" fmla="*/ 517381 h 1598797"/>
              <a:gd name="connsiteX12" fmla="*/ 0 w 1034764"/>
              <a:gd name="connsiteY12" fmla="*/ 517382 h 1598797"/>
              <a:gd name="connsiteX13" fmla="*/ 517382 w 1034764"/>
              <a:gd name="connsiteY13" fmla="*/ 0 h 1598797"/>
              <a:gd name="connsiteX14" fmla="*/ 1034764 w 1034764"/>
              <a:gd name="connsiteY14" fmla="*/ 517382 h 1598797"/>
              <a:gd name="connsiteX15" fmla="*/ 621653 w 1034764"/>
              <a:gd name="connsiteY15" fmla="*/ 1024253 h 1598797"/>
              <a:gd name="connsiteX16" fmla="*/ 620527 w 1034764"/>
              <a:gd name="connsiteY16" fmla="*/ 1024366 h 1598797"/>
              <a:gd name="connsiteX17" fmla="*/ 662992 w 1034764"/>
              <a:gd name="connsiteY17" fmla="*/ 1598797 h 1598797"/>
              <a:gd name="connsiteX18" fmla="*/ 371775 w 1034764"/>
              <a:gd name="connsiteY18" fmla="*/ 1598797 h 1598797"/>
              <a:gd name="connsiteX19" fmla="*/ 414241 w 1034764"/>
              <a:gd name="connsiteY19" fmla="*/ 1024367 h 1598797"/>
              <a:gd name="connsiteX20" fmla="*/ 413112 w 1034764"/>
              <a:gd name="connsiteY20" fmla="*/ 1024253 h 1598797"/>
              <a:gd name="connsiteX21" fmla="*/ 0 w 1034764"/>
              <a:gd name="connsiteY21" fmla="*/ 517382 h 15987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034764" h="1598797">
                <a:moveTo>
                  <a:pt x="210916" y="535701"/>
                </a:moveTo>
                <a:cubicBezTo>
                  <a:pt x="207764" y="443901"/>
                  <a:pt x="249915" y="348683"/>
                  <a:pt x="331908" y="284049"/>
                </a:cubicBezTo>
                <a:cubicBezTo>
                  <a:pt x="463097" y="180634"/>
                  <a:pt x="646600" y="194675"/>
                  <a:pt x="741774" y="315409"/>
                </a:cubicBezTo>
                <a:cubicBezTo>
                  <a:pt x="631231" y="275026"/>
                  <a:pt x="502220" y="297941"/>
                  <a:pt x="403935" y="375418"/>
                </a:cubicBezTo>
                <a:cubicBezTo>
                  <a:pt x="305650" y="452895"/>
                  <a:pt x="253243" y="572989"/>
                  <a:pt x="266699" y="689905"/>
                </a:cubicBezTo>
                <a:lnTo>
                  <a:pt x="266698" y="689907"/>
                </a:lnTo>
                <a:cubicBezTo>
                  <a:pt x="231008" y="644631"/>
                  <a:pt x="212807" y="590781"/>
                  <a:pt x="210916" y="535701"/>
                </a:cubicBezTo>
                <a:close/>
                <a:moveTo>
                  <a:pt x="134938" y="517381"/>
                </a:moveTo>
                <a:cubicBezTo>
                  <a:pt x="134938" y="728600"/>
                  <a:pt x="306164" y="899826"/>
                  <a:pt x="517383" y="899826"/>
                </a:cubicBezTo>
                <a:cubicBezTo>
                  <a:pt x="728602" y="899826"/>
                  <a:pt x="899828" y="728600"/>
                  <a:pt x="899828" y="517381"/>
                </a:cubicBezTo>
                <a:cubicBezTo>
                  <a:pt x="899828" y="306162"/>
                  <a:pt x="728602" y="134936"/>
                  <a:pt x="517383" y="134936"/>
                </a:cubicBezTo>
                <a:cubicBezTo>
                  <a:pt x="306164" y="134936"/>
                  <a:pt x="134938" y="306162"/>
                  <a:pt x="134938" y="517381"/>
                </a:cubicBezTo>
                <a:close/>
                <a:moveTo>
                  <a:pt x="0" y="517382"/>
                </a:moveTo>
                <a:cubicBezTo>
                  <a:pt x="0" y="231640"/>
                  <a:pt x="231640" y="0"/>
                  <a:pt x="517382" y="0"/>
                </a:cubicBezTo>
                <a:cubicBezTo>
                  <a:pt x="803124" y="0"/>
                  <a:pt x="1034764" y="231640"/>
                  <a:pt x="1034764" y="517382"/>
                </a:cubicBezTo>
                <a:cubicBezTo>
                  <a:pt x="1034764" y="767406"/>
                  <a:pt x="857415" y="976008"/>
                  <a:pt x="621653" y="1024253"/>
                </a:cubicBezTo>
                <a:lnTo>
                  <a:pt x="620527" y="1024366"/>
                </a:lnTo>
                <a:lnTo>
                  <a:pt x="662992" y="1598797"/>
                </a:lnTo>
                <a:lnTo>
                  <a:pt x="371775" y="1598797"/>
                </a:lnTo>
                <a:lnTo>
                  <a:pt x="414241" y="1024367"/>
                </a:lnTo>
                <a:lnTo>
                  <a:pt x="413112" y="1024253"/>
                </a:lnTo>
                <a:cubicBezTo>
                  <a:pt x="177349" y="976008"/>
                  <a:pt x="0" y="767406"/>
                  <a:pt x="0" y="517382"/>
                </a:cubicBezTo>
                <a:close/>
              </a:path>
            </a:pathLst>
          </a:custGeom>
          <a:solidFill>
            <a:schemeClr val="bg1">
              <a:alpha val="20000"/>
            </a:schemeClr>
          </a:solidFill>
          <a:ln>
            <a:noFill/>
          </a:ln>
          <a:effectLst>
            <a:outerShdw blurRad="12700" dist="12700" dir="2700000" algn="tl" rotWithShape="0">
              <a:schemeClr val="bg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p>
        </p:txBody>
      </p:sp>
      <p:sp>
        <p:nvSpPr>
          <p:cNvPr id="7" name="Rectangle 6"/>
          <p:cNvSpPr/>
          <p:nvPr userDrawn="1"/>
        </p:nvSpPr>
        <p:spPr>
          <a:xfrm>
            <a:off x="-88899" y="6959601"/>
            <a:ext cx="1625766" cy="261610"/>
          </a:xfrm>
          <a:prstGeom prst="rect">
            <a:avLst/>
          </a:prstGeom>
        </p:spPr>
        <p:txBody>
          <a:bodyPr wrap="none">
            <a:spAutoFit/>
          </a:bodyPr>
          <a:lstStyle/>
          <a:p>
            <a:r>
              <a:rPr lang="en-US" sz="1100" b="0" i="0" dirty="0">
                <a:solidFill>
                  <a:srgbClr val="555555"/>
                </a:solidFill>
                <a:effectLst/>
                <a:latin typeface="Open Sans" panose="020B0606030504020204" pitchFamily="34" charset="0"/>
              </a:rPr>
              <a:t>© </a:t>
            </a:r>
            <a:r>
              <a:rPr lang="en-US" sz="1100" b="0" i="0" u="none" strike="noStrike" dirty="0">
                <a:solidFill>
                  <a:srgbClr val="A5CD28"/>
                </a:solidFill>
                <a:effectLst/>
                <a:latin typeface="Open Sans" panose="020B0606030504020204" pitchFamily="34" charset="0"/>
                <a:hlinkClick r:id="rId3" tooltip="PresentationGo!"/>
              </a:rPr>
              <a:t>presentationgo.com</a:t>
            </a:r>
            <a:endParaRPr lang="en-US" sz="1100" dirty="0"/>
          </a:p>
        </p:txBody>
      </p:sp>
      <p:grpSp>
        <p:nvGrpSpPr>
          <p:cNvPr id="8" name="Group 7"/>
          <p:cNvGrpSpPr/>
          <p:nvPr userDrawn="1"/>
        </p:nvGrpSpPr>
        <p:grpSpPr>
          <a:xfrm>
            <a:off x="-1654908" y="-73804"/>
            <a:ext cx="1569183" cy="612144"/>
            <a:chOff x="-2096383" y="21447"/>
            <a:chExt cx="1569183" cy="612144"/>
          </a:xfrm>
        </p:grpSpPr>
        <p:sp>
          <p:nvSpPr>
            <p:cNvPr id="10" name="TextBox 9"/>
            <p:cNvSpPr txBox="1"/>
            <p:nvPr userDrawn="1"/>
          </p:nvSpPr>
          <p:spPr>
            <a:xfrm>
              <a:off x="-2096383" y="21447"/>
              <a:ext cx="365806" cy="246221"/>
            </a:xfrm>
            <a:prstGeom prst="rect">
              <a:avLst/>
            </a:prstGeom>
            <a:noFill/>
          </p:spPr>
          <p:txBody>
            <a:bodyPr wrap="none" rtlCol="0">
              <a:spAutoFit/>
            </a:bodyPr>
            <a:lstStyle/>
            <a:p>
              <a:r>
                <a:rPr lang="en-US" sz="1000" dirty="0">
                  <a:latin typeface="Open Sans" panose="020B0606030504020204" pitchFamily="34" charset="0"/>
                  <a:ea typeface="Open Sans" panose="020B0606030504020204" pitchFamily="34" charset="0"/>
                  <a:cs typeface="Open Sans" panose="020B0606030504020204" pitchFamily="34" charset="0"/>
                </a:rPr>
                <a:t>By:</a:t>
              </a:r>
            </a:p>
          </p:txBody>
        </p:sp>
        <p:sp>
          <p:nvSpPr>
            <p:cNvPr id="11" name="TextBox 10"/>
            <p:cNvSpPr txBox="1"/>
            <p:nvPr userDrawn="1"/>
          </p:nvSpPr>
          <p:spPr>
            <a:xfrm>
              <a:off x="-1002010" y="387370"/>
              <a:ext cx="474810" cy="246221"/>
            </a:xfrm>
            <a:prstGeom prst="rect">
              <a:avLst/>
            </a:prstGeom>
            <a:noFill/>
          </p:spPr>
          <p:txBody>
            <a:bodyPr wrap="none" rtlCol="0">
              <a:spAutoFit/>
            </a:bodyPr>
            <a:lstStyle/>
            <a:p>
              <a:r>
                <a:rPr lang="en-US" sz="1000" dirty="0">
                  <a:latin typeface="Open Sans" panose="020B0606030504020204" pitchFamily="34" charset="0"/>
                  <a:ea typeface="Open Sans" panose="020B0606030504020204" pitchFamily="34" charset="0"/>
                  <a:cs typeface="Open Sans" panose="020B0606030504020204" pitchFamily="34" charset="0"/>
                </a:rPr>
                <a:t>.com</a:t>
              </a:r>
            </a:p>
          </p:txBody>
        </p:sp>
        <p:pic>
          <p:nvPicPr>
            <p:cNvPr id="12" name="Picture 11"/>
            <p:cNvPicPr>
              <a:picLocks noChangeAspect="1"/>
            </p:cNvPicPr>
            <p:nvPr userDrawn="1"/>
          </p:nvPicPr>
          <p:blipFill>
            <a:blip r:embed="rId4"/>
            <a:stretch>
              <a:fillRect/>
            </a:stretch>
          </p:blipFill>
          <p:spPr>
            <a:xfrm>
              <a:off x="-2018604" y="234547"/>
              <a:ext cx="1405251" cy="185944"/>
            </a:xfrm>
            <a:prstGeom prst="rect">
              <a:avLst/>
            </a:prstGeom>
          </p:spPr>
        </p:pic>
      </p:grpSp>
    </p:spTree>
    <p:extLst>
      <p:ext uri="{BB962C8B-B14F-4D97-AF65-F5344CB8AC3E}">
        <p14:creationId xmlns:p14="http://schemas.microsoft.com/office/powerpoint/2010/main" val="2530658317"/>
      </p:ext>
    </p:extLst>
  </p:cSld>
  <p:clrMap bg1="lt1" tx1="dk1" bg2="lt2" tx2="dk2" accent1="accent1" accent2="accent2" accent3="accent3" accent4="accent4" accent5="accent5" accent6="accent6" hlink="hlink" folHlink="folHlink"/>
  <p:sldLayoutIdLst>
    <p:sldLayoutId id="2147483704" r:id="rId1"/>
  </p:sldLayoutIdLst>
  <p:txStyles>
    <p:titleStyle>
      <a:lvl1pPr algn="l" defTabSz="914400" rtl="0" eaLnBrk="1" latinLnBrk="0" hangingPunct="1">
        <a:lnSpc>
          <a:spcPct val="90000"/>
        </a:lnSpc>
        <a:spcBef>
          <a:spcPct val="0"/>
        </a:spcBef>
        <a:buNone/>
        <a:defRPr lang="en-US" sz="3600" b="1" kern="1200">
          <a:solidFill>
            <a:schemeClr val="bg1"/>
          </a:solidFill>
          <a:latin typeface="Helvetica" panose="020B0500000000000000"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323A45"/>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7E942A-26CB-4FC8-A61F-ED7BAF06B75B}" type="datetimeFigureOut">
              <a:rPr lang="en-US" smtClean="0"/>
              <a:t>1/4/2022</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6EDDA2-A385-4D53-9944-861446547DDE}" type="slidenum">
              <a:rPr lang="en-US" smtClean="0"/>
              <a:t>‹#›</a:t>
            </a:fld>
            <a:endParaRPr lang="en-US"/>
          </a:p>
        </p:txBody>
      </p:sp>
    </p:spTree>
    <p:extLst>
      <p:ext uri="{BB962C8B-B14F-4D97-AF65-F5344CB8AC3E}">
        <p14:creationId xmlns:p14="http://schemas.microsoft.com/office/powerpoint/2010/main" val="4056465630"/>
      </p:ext>
    </p:extLst>
  </p:cSld>
  <p:clrMap bg1="lt1" tx1="dk1" bg2="lt2" tx2="dk2" accent1="accent1" accent2="accent2" accent3="accent3" accent4="accent4" accent5="accent5" accent6="accent6" hlink="hlink" folHlink="folHlink"/>
  <p:sldLayoutIdLst>
    <p:sldLayoutId id="2147483700"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2BFAE1-45D3-4B3B-81D2-0BF25FA84FB8}"/>
              </a:ext>
            </a:extLst>
          </p:cNvPr>
          <p:cNvSpPr>
            <a:spLocks noGrp="1"/>
          </p:cNvSpPr>
          <p:nvPr>
            <p:ph type="title"/>
          </p:nvPr>
        </p:nvSpPr>
        <p:spPr>
          <a:xfrm>
            <a:off x="-18243" y="39321"/>
            <a:ext cx="9072880" cy="739056"/>
          </a:xfrm>
        </p:spPr>
        <p:txBody>
          <a:bodyPr>
            <a:noAutofit/>
          </a:bodyPr>
          <a:lstStyle/>
          <a:p>
            <a:pPr algn="ctr"/>
            <a:r>
              <a:rPr lang="en-US" sz="2800" dirty="0">
                <a:solidFill>
                  <a:srgbClr val="CC3399"/>
                </a:solidFill>
                <a:latin typeface="Tahoma" panose="020B0604030504040204" pitchFamily="34" charset="0"/>
                <a:ea typeface="Tahoma" panose="020B0604030504040204" pitchFamily="34" charset="0"/>
                <a:cs typeface="Tahoma" panose="020B0604030504040204" pitchFamily="34" charset="0"/>
              </a:rPr>
              <a:t>     Progression in Music</a:t>
            </a:r>
          </a:p>
        </p:txBody>
      </p:sp>
      <p:grpSp>
        <p:nvGrpSpPr>
          <p:cNvPr id="19" name="Group 18">
            <a:extLst>
              <a:ext uri="{FF2B5EF4-FFF2-40B4-BE49-F238E27FC236}">
                <a16:creationId xmlns:a16="http://schemas.microsoft.com/office/drawing/2014/main" id="{2C2EA65C-CA1F-40C5-83BE-64F3E9AB33AA}"/>
              </a:ext>
            </a:extLst>
          </p:cNvPr>
          <p:cNvGrpSpPr/>
          <p:nvPr/>
        </p:nvGrpSpPr>
        <p:grpSpPr>
          <a:xfrm>
            <a:off x="1370185" y="1870534"/>
            <a:ext cx="6956510" cy="3382986"/>
            <a:chOff x="2249359" y="2305589"/>
            <a:chExt cx="7728733" cy="2834645"/>
          </a:xfrm>
        </p:grpSpPr>
        <p:grpSp>
          <p:nvGrpSpPr>
            <p:cNvPr id="13" name="Group 12">
              <a:extLst>
                <a:ext uri="{FF2B5EF4-FFF2-40B4-BE49-F238E27FC236}">
                  <a16:creationId xmlns:a16="http://schemas.microsoft.com/office/drawing/2014/main" id="{425DB897-F32F-412D-A261-6EC186631061}"/>
                </a:ext>
              </a:extLst>
            </p:cNvPr>
            <p:cNvGrpSpPr/>
            <p:nvPr/>
          </p:nvGrpSpPr>
          <p:grpSpPr>
            <a:xfrm>
              <a:off x="2249359" y="2305589"/>
              <a:ext cx="7728733" cy="2834645"/>
              <a:chOff x="1475820" y="2305589"/>
              <a:chExt cx="7728733" cy="2834645"/>
            </a:xfrm>
          </p:grpSpPr>
          <p:sp>
            <p:nvSpPr>
              <p:cNvPr id="7" name="Arc 6">
                <a:extLst>
                  <a:ext uri="{FF2B5EF4-FFF2-40B4-BE49-F238E27FC236}">
                    <a16:creationId xmlns:a16="http://schemas.microsoft.com/office/drawing/2014/main" id="{BA91558A-868E-4BAB-A985-3853974396E1}"/>
                  </a:ext>
                </a:extLst>
              </p:cNvPr>
              <p:cNvSpPr/>
              <p:nvPr/>
            </p:nvSpPr>
            <p:spPr>
              <a:xfrm>
                <a:off x="6186325" y="2305594"/>
                <a:ext cx="1417320" cy="1417320"/>
              </a:xfrm>
              <a:prstGeom prst="arc">
                <a:avLst>
                  <a:gd name="adj1" fmla="val 16211550"/>
                  <a:gd name="adj2" fmla="val 5391112"/>
                </a:avLst>
              </a:prstGeom>
              <a:ln w="635000">
                <a:solidFill>
                  <a:schemeClr val="bg2">
                    <a:lumMod val="25000"/>
                  </a:schemeClr>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38" name="Arc 37">
                <a:extLst>
                  <a:ext uri="{FF2B5EF4-FFF2-40B4-BE49-F238E27FC236}">
                    <a16:creationId xmlns:a16="http://schemas.microsoft.com/office/drawing/2014/main" id="{4E7EC504-D364-49F4-9BCD-39BD9340E988}"/>
                  </a:ext>
                </a:extLst>
              </p:cNvPr>
              <p:cNvSpPr/>
              <p:nvPr/>
            </p:nvSpPr>
            <p:spPr>
              <a:xfrm rot="10800000">
                <a:off x="3011873" y="3722914"/>
                <a:ext cx="1417320" cy="1417320"/>
              </a:xfrm>
              <a:prstGeom prst="arc">
                <a:avLst>
                  <a:gd name="adj1" fmla="val 16211550"/>
                  <a:gd name="adj2" fmla="val 5391112"/>
                </a:avLst>
              </a:prstGeom>
              <a:ln w="635000">
                <a:solidFill>
                  <a:schemeClr val="bg2">
                    <a:lumMod val="25000"/>
                  </a:schemeClr>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cxnSp>
            <p:nvCxnSpPr>
              <p:cNvPr id="9" name="Straight Connector 8">
                <a:extLst>
                  <a:ext uri="{FF2B5EF4-FFF2-40B4-BE49-F238E27FC236}">
                    <a16:creationId xmlns:a16="http://schemas.microsoft.com/office/drawing/2014/main" id="{ECB72E78-9188-4053-B2B2-F2FB7A719315}"/>
                  </a:ext>
                </a:extLst>
              </p:cNvPr>
              <p:cNvCxnSpPr>
                <a:cxnSpLocks/>
              </p:cNvCxnSpPr>
              <p:nvPr/>
            </p:nvCxnSpPr>
            <p:spPr>
              <a:xfrm flipV="1">
                <a:off x="3685084" y="3722912"/>
                <a:ext cx="3245350" cy="4"/>
              </a:xfrm>
              <a:prstGeom prst="line">
                <a:avLst/>
              </a:prstGeom>
              <a:ln w="635000">
                <a:solidFill>
                  <a:schemeClr val="bg2">
                    <a:lumMod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94E57699-59F1-4F0D-827E-E23691CF6BD8}"/>
                  </a:ext>
                </a:extLst>
              </p:cNvPr>
              <p:cNvCxnSpPr>
                <a:cxnSpLocks/>
                <a:stCxn id="38" idx="0"/>
              </p:cNvCxnSpPr>
              <p:nvPr/>
            </p:nvCxnSpPr>
            <p:spPr>
              <a:xfrm>
                <a:off x="3718153" y="5140230"/>
                <a:ext cx="5486400" cy="0"/>
              </a:xfrm>
              <a:prstGeom prst="line">
                <a:avLst/>
              </a:prstGeom>
              <a:ln w="635000" cap="rnd">
                <a:solidFill>
                  <a:schemeClr val="bg2">
                    <a:lumMod val="25000"/>
                  </a:schemeClr>
                </a:solidFill>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570A1428-84CC-41EE-A06C-C0EFD78BCB89}"/>
                  </a:ext>
                </a:extLst>
              </p:cNvPr>
              <p:cNvCxnSpPr/>
              <p:nvPr/>
            </p:nvCxnSpPr>
            <p:spPr>
              <a:xfrm>
                <a:off x="1475820" y="2305589"/>
                <a:ext cx="5486400" cy="4"/>
              </a:xfrm>
              <a:prstGeom prst="line">
                <a:avLst/>
              </a:prstGeom>
              <a:ln w="635000" cap="rnd">
                <a:solidFill>
                  <a:schemeClr val="bg2">
                    <a:lumMod val="25000"/>
                  </a:schemeClr>
                </a:solidFill>
              </a:ln>
            </p:spPr>
            <p:style>
              <a:lnRef idx="1">
                <a:schemeClr val="accent1"/>
              </a:lnRef>
              <a:fillRef idx="0">
                <a:schemeClr val="accent1"/>
              </a:fillRef>
              <a:effectRef idx="0">
                <a:schemeClr val="accent1"/>
              </a:effectRef>
              <a:fontRef idx="minor">
                <a:schemeClr val="tx1"/>
              </a:fontRef>
            </p:style>
          </p:cxnSp>
        </p:grpSp>
        <p:grpSp>
          <p:nvGrpSpPr>
            <p:cNvPr id="27" name="Group 26">
              <a:extLst>
                <a:ext uri="{FF2B5EF4-FFF2-40B4-BE49-F238E27FC236}">
                  <a16:creationId xmlns:a16="http://schemas.microsoft.com/office/drawing/2014/main" id="{9F295EA6-9373-4E6A-971B-1D1A52E16064}"/>
                </a:ext>
              </a:extLst>
            </p:cNvPr>
            <p:cNvGrpSpPr/>
            <p:nvPr/>
          </p:nvGrpSpPr>
          <p:grpSpPr>
            <a:xfrm>
              <a:off x="2249359" y="2305589"/>
              <a:ext cx="7646957" cy="2834645"/>
              <a:chOff x="1475820" y="2305589"/>
              <a:chExt cx="7646957" cy="2834645"/>
            </a:xfrm>
          </p:grpSpPr>
          <p:sp>
            <p:nvSpPr>
              <p:cNvPr id="28" name="Arc 27">
                <a:extLst>
                  <a:ext uri="{FF2B5EF4-FFF2-40B4-BE49-F238E27FC236}">
                    <a16:creationId xmlns:a16="http://schemas.microsoft.com/office/drawing/2014/main" id="{F2E49456-4956-4891-9EE2-EE4551A71AFA}"/>
                  </a:ext>
                </a:extLst>
              </p:cNvPr>
              <p:cNvSpPr/>
              <p:nvPr/>
            </p:nvSpPr>
            <p:spPr>
              <a:xfrm>
                <a:off x="6186325" y="2305594"/>
                <a:ext cx="1417320" cy="1417320"/>
              </a:xfrm>
              <a:prstGeom prst="arc">
                <a:avLst>
                  <a:gd name="adj1" fmla="val 16211550"/>
                  <a:gd name="adj2" fmla="val 5391112"/>
                </a:avLst>
              </a:prstGeom>
              <a:ln w="47625">
                <a:solidFill>
                  <a:schemeClr val="bg1"/>
                </a:solidFill>
                <a:prstDash val="dash"/>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29" name="Arc 28">
                <a:extLst>
                  <a:ext uri="{FF2B5EF4-FFF2-40B4-BE49-F238E27FC236}">
                    <a16:creationId xmlns:a16="http://schemas.microsoft.com/office/drawing/2014/main" id="{CCD3104B-4EC0-4732-976B-E61B97F1EEDD}"/>
                  </a:ext>
                </a:extLst>
              </p:cNvPr>
              <p:cNvSpPr/>
              <p:nvPr/>
            </p:nvSpPr>
            <p:spPr>
              <a:xfrm rot="10800000">
                <a:off x="2930098" y="3722914"/>
                <a:ext cx="1417320" cy="1417320"/>
              </a:xfrm>
              <a:prstGeom prst="arc">
                <a:avLst>
                  <a:gd name="adj1" fmla="val 16211550"/>
                  <a:gd name="adj2" fmla="val 5391112"/>
                </a:avLst>
              </a:prstGeom>
              <a:ln w="47625">
                <a:solidFill>
                  <a:schemeClr val="bg1"/>
                </a:solidFill>
                <a:prstDash val="dash"/>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cxnSp>
            <p:nvCxnSpPr>
              <p:cNvPr id="30" name="Straight Connector 29">
                <a:extLst>
                  <a:ext uri="{FF2B5EF4-FFF2-40B4-BE49-F238E27FC236}">
                    <a16:creationId xmlns:a16="http://schemas.microsoft.com/office/drawing/2014/main" id="{C2655F35-FEEA-48D3-8653-958B1F07682E}"/>
                  </a:ext>
                </a:extLst>
              </p:cNvPr>
              <p:cNvCxnSpPr>
                <a:cxnSpLocks/>
                <a:endCxn id="28" idx="2"/>
              </p:cNvCxnSpPr>
              <p:nvPr/>
            </p:nvCxnSpPr>
            <p:spPr>
              <a:xfrm flipV="1">
                <a:off x="3685084" y="3722912"/>
                <a:ext cx="3211733" cy="7"/>
              </a:xfrm>
              <a:prstGeom prst="line">
                <a:avLst/>
              </a:prstGeom>
              <a:ln w="47625">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D66702A1-B247-4A57-80A9-A8B943239AC6}"/>
                  </a:ext>
                </a:extLst>
              </p:cNvPr>
              <p:cNvCxnSpPr>
                <a:cxnSpLocks/>
                <a:stCxn id="38" idx="0"/>
              </p:cNvCxnSpPr>
              <p:nvPr/>
            </p:nvCxnSpPr>
            <p:spPr>
              <a:xfrm>
                <a:off x="3718153" y="5140230"/>
                <a:ext cx="5404624" cy="0"/>
              </a:xfrm>
              <a:prstGeom prst="line">
                <a:avLst/>
              </a:prstGeom>
              <a:ln w="47625">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E513FD9F-1DD5-41DA-8405-8E73E998EF78}"/>
                  </a:ext>
                </a:extLst>
              </p:cNvPr>
              <p:cNvCxnSpPr>
                <a:cxnSpLocks/>
              </p:cNvCxnSpPr>
              <p:nvPr/>
            </p:nvCxnSpPr>
            <p:spPr>
              <a:xfrm>
                <a:off x="1475820" y="2305589"/>
                <a:ext cx="5306914" cy="0"/>
              </a:xfrm>
              <a:prstGeom prst="line">
                <a:avLst/>
              </a:prstGeom>
              <a:ln w="47625">
                <a:solidFill>
                  <a:schemeClr val="bg1"/>
                </a:solidFill>
                <a:prstDash val="dash"/>
              </a:ln>
            </p:spPr>
            <p:style>
              <a:lnRef idx="1">
                <a:schemeClr val="accent1"/>
              </a:lnRef>
              <a:fillRef idx="0">
                <a:schemeClr val="accent1"/>
              </a:fillRef>
              <a:effectRef idx="0">
                <a:schemeClr val="accent1"/>
              </a:effectRef>
              <a:fontRef idx="minor">
                <a:schemeClr val="tx1"/>
              </a:fontRef>
            </p:style>
          </p:cxnSp>
        </p:grpSp>
      </p:grpSp>
      <p:sp>
        <p:nvSpPr>
          <p:cNvPr id="3" name="Oval 2">
            <a:extLst>
              <a:ext uri="{FF2B5EF4-FFF2-40B4-BE49-F238E27FC236}">
                <a16:creationId xmlns:a16="http://schemas.microsoft.com/office/drawing/2014/main" id="{CA17634E-AAA3-4840-8487-07315886BF16}"/>
              </a:ext>
            </a:extLst>
          </p:cNvPr>
          <p:cNvSpPr/>
          <p:nvPr/>
        </p:nvSpPr>
        <p:spPr>
          <a:xfrm>
            <a:off x="3661128" y="1476247"/>
            <a:ext cx="763571" cy="724138"/>
          </a:xfrm>
          <a:prstGeom prst="ellipse">
            <a:avLst/>
          </a:prstGeom>
          <a:gradFill>
            <a:gsLst>
              <a:gs pos="0">
                <a:schemeClr val="bg1"/>
              </a:gs>
              <a:gs pos="50000">
                <a:schemeClr val="bg1">
                  <a:lumMod val="95000"/>
                </a:schemeClr>
              </a:gs>
              <a:gs pos="100000">
                <a:schemeClr val="bg1">
                  <a:lumMod val="85000"/>
                </a:schemeClr>
              </a:gs>
            </a:gsLst>
          </a:gradFill>
          <a:ln w="28575">
            <a:solidFill>
              <a:srgbClr val="CC3399"/>
            </a:solidFill>
          </a:ln>
          <a:effectLst>
            <a:outerShdw blurRad="101600" dist="19050" dir="5400000" algn="ctr" rotWithShape="0">
              <a:srgbClr val="000000">
                <a:alpha val="63000"/>
              </a:srgbClr>
            </a:outerShdw>
          </a:effectLst>
        </p:spPr>
        <p:style>
          <a:lnRef idx="0">
            <a:schemeClr val="accent2"/>
          </a:lnRef>
          <a:fillRef idx="3">
            <a:schemeClr val="accent2"/>
          </a:fillRef>
          <a:effectRef idx="3">
            <a:schemeClr val="accent2"/>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1200" b="1" dirty="0">
                <a:solidFill>
                  <a:srgbClr val="FF0000"/>
                </a:solidFill>
                <a:latin typeface="Tahoma" panose="020B0604030504040204" pitchFamily="34" charset="0"/>
                <a:ea typeface="Tahoma" panose="020B0604030504040204" pitchFamily="34" charset="0"/>
                <a:cs typeface="Tahoma" panose="020B0604030504040204" pitchFamily="34" charset="0"/>
              </a:rPr>
              <a:t>Year 1</a:t>
            </a:r>
          </a:p>
        </p:txBody>
      </p:sp>
      <p:sp>
        <p:nvSpPr>
          <p:cNvPr id="25" name="Oval 24">
            <a:extLst>
              <a:ext uri="{FF2B5EF4-FFF2-40B4-BE49-F238E27FC236}">
                <a16:creationId xmlns:a16="http://schemas.microsoft.com/office/drawing/2014/main" id="{9410F4CE-3E97-4570-A807-A514472A5A4E}"/>
              </a:ext>
            </a:extLst>
          </p:cNvPr>
          <p:cNvSpPr/>
          <p:nvPr/>
        </p:nvSpPr>
        <p:spPr>
          <a:xfrm>
            <a:off x="5677350" y="1471338"/>
            <a:ext cx="763571" cy="763571"/>
          </a:xfrm>
          <a:prstGeom prst="ellipse">
            <a:avLst/>
          </a:prstGeom>
          <a:gradFill>
            <a:gsLst>
              <a:gs pos="0">
                <a:schemeClr val="bg1"/>
              </a:gs>
              <a:gs pos="50000">
                <a:schemeClr val="bg1">
                  <a:lumMod val="95000"/>
                </a:schemeClr>
              </a:gs>
              <a:gs pos="100000">
                <a:schemeClr val="bg1">
                  <a:lumMod val="85000"/>
                </a:schemeClr>
              </a:gs>
            </a:gsLst>
          </a:gradFill>
          <a:ln w="28575">
            <a:solidFill>
              <a:srgbClr val="CC3399"/>
            </a:solidFill>
          </a:ln>
          <a:effectLst>
            <a:outerShdw blurRad="101600" dist="19050" dir="5400000" algn="ctr" rotWithShape="0">
              <a:srgbClr val="000000">
                <a:alpha val="63000"/>
              </a:srgbClr>
            </a:outerShdw>
          </a:effectLst>
        </p:spPr>
        <p:style>
          <a:lnRef idx="0">
            <a:schemeClr val="accent2"/>
          </a:lnRef>
          <a:fillRef idx="3">
            <a:schemeClr val="accent2"/>
          </a:fillRef>
          <a:effectRef idx="3">
            <a:schemeClr val="accent2"/>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1200" b="1" dirty="0">
                <a:solidFill>
                  <a:srgbClr val="7030A0"/>
                </a:solidFill>
                <a:latin typeface="Tahoma" panose="020B0604030504040204" pitchFamily="34" charset="0"/>
                <a:ea typeface="Tahoma" panose="020B0604030504040204" pitchFamily="34" charset="0"/>
                <a:cs typeface="Tahoma" panose="020B0604030504040204" pitchFamily="34" charset="0"/>
              </a:rPr>
              <a:t>Year 2</a:t>
            </a:r>
          </a:p>
        </p:txBody>
      </p:sp>
      <p:sp>
        <p:nvSpPr>
          <p:cNvPr id="26" name="Oval 25">
            <a:extLst>
              <a:ext uri="{FF2B5EF4-FFF2-40B4-BE49-F238E27FC236}">
                <a16:creationId xmlns:a16="http://schemas.microsoft.com/office/drawing/2014/main" id="{0ED586BA-7236-43AA-85C0-6522BD4A1424}"/>
              </a:ext>
            </a:extLst>
          </p:cNvPr>
          <p:cNvSpPr/>
          <p:nvPr/>
        </p:nvSpPr>
        <p:spPr>
          <a:xfrm>
            <a:off x="3235482" y="3172838"/>
            <a:ext cx="763571" cy="763571"/>
          </a:xfrm>
          <a:prstGeom prst="ellipse">
            <a:avLst/>
          </a:prstGeom>
          <a:gradFill>
            <a:gsLst>
              <a:gs pos="0">
                <a:schemeClr val="bg1"/>
              </a:gs>
              <a:gs pos="50000">
                <a:schemeClr val="bg1">
                  <a:lumMod val="95000"/>
                </a:schemeClr>
              </a:gs>
              <a:gs pos="100000">
                <a:schemeClr val="bg1">
                  <a:lumMod val="85000"/>
                </a:schemeClr>
              </a:gs>
            </a:gsLst>
          </a:gradFill>
          <a:ln w="28575">
            <a:solidFill>
              <a:srgbClr val="CC3399"/>
            </a:solidFill>
          </a:ln>
          <a:effectLst>
            <a:outerShdw blurRad="101600" dist="19050" dir="5400000" algn="ctr" rotWithShape="0">
              <a:srgbClr val="000000">
                <a:alpha val="63000"/>
              </a:srgbClr>
            </a:outerShdw>
          </a:effectLst>
        </p:spPr>
        <p:style>
          <a:lnRef idx="0">
            <a:schemeClr val="accent2"/>
          </a:lnRef>
          <a:fillRef idx="3">
            <a:schemeClr val="accent2"/>
          </a:fillRef>
          <a:effectRef idx="3">
            <a:schemeClr val="accent2"/>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1200" b="1" dirty="0">
                <a:solidFill>
                  <a:srgbClr val="C00000"/>
                </a:solidFill>
                <a:latin typeface="Tahoma" panose="020B0604030504040204" pitchFamily="34" charset="0"/>
                <a:ea typeface="Tahoma" panose="020B0604030504040204" pitchFamily="34" charset="0"/>
                <a:cs typeface="Tahoma" panose="020B0604030504040204" pitchFamily="34" charset="0"/>
              </a:rPr>
              <a:t>Year 4</a:t>
            </a:r>
          </a:p>
        </p:txBody>
      </p:sp>
      <p:sp>
        <p:nvSpPr>
          <p:cNvPr id="33" name="Oval 32">
            <a:extLst>
              <a:ext uri="{FF2B5EF4-FFF2-40B4-BE49-F238E27FC236}">
                <a16:creationId xmlns:a16="http://schemas.microsoft.com/office/drawing/2014/main" id="{9C944C50-800D-4ED3-A095-E15D9F1253BE}"/>
              </a:ext>
            </a:extLst>
          </p:cNvPr>
          <p:cNvSpPr/>
          <p:nvPr/>
        </p:nvSpPr>
        <p:spPr>
          <a:xfrm>
            <a:off x="5820781" y="3145729"/>
            <a:ext cx="763571" cy="763571"/>
          </a:xfrm>
          <a:prstGeom prst="ellipse">
            <a:avLst/>
          </a:prstGeom>
          <a:gradFill>
            <a:gsLst>
              <a:gs pos="0">
                <a:schemeClr val="bg1"/>
              </a:gs>
              <a:gs pos="50000">
                <a:schemeClr val="bg1">
                  <a:lumMod val="95000"/>
                </a:schemeClr>
              </a:gs>
              <a:gs pos="100000">
                <a:schemeClr val="bg1">
                  <a:lumMod val="85000"/>
                </a:schemeClr>
              </a:gs>
            </a:gsLst>
          </a:gradFill>
          <a:ln w="28575">
            <a:solidFill>
              <a:srgbClr val="CC3399"/>
            </a:solidFill>
          </a:ln>
          <a:effectLst>
            <a:outerShdw blurRad="101600" dist="19050" dir="5400000" algn="ctr" rotWithShape="0">
              <a:srgbClr val="000000">
                <a:alpha val="63000"/>
              </a:srgbClr>
            </a:outerShdw>
          </a:effectLst>
        </p:spPr>
        <p:style>
          <a:lnRef idx="0">
            <a:schemeClr val="accent2"/>
          </a:lnRef>
          <a:fillRef idx="3">
            <a:schemeClr val="accent2"/>
          </a:fillRef>
          <a:effectRef idx="3">
            <a:schemeClr val="accent2"/>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1200" b="1" dirty="0">
                <a:solidFill>
                  <a:srgbClr val="0070C0"/>
                </a:solidFill>
                <a:latin typeface="Tahoma" panose="020B0604030504040204" pitchFamily="34" charset="0"/>
                <a:ea typeface="Tahoma" panose="020B0604030504040204" pitchFamily="34" charset="0"/>
                <a:cs typeface="Tahoma" panose="020B0604030504040204" pitchFamily="34" charset="0"/>
              </a:rPr>
              <a:t>Year 3</a:t>
            </a:r>
          </a:p>
        </p:txBody>
      </p:sp>
      <p:sp>
        <p:nvSpPr>
          <p:cNvPr id="36" name="Oval 35">
            <a:extLst>
              <a:ext uri="{FF2B5EF4-FFF2-40B4-BE49-F238E27FC236}">
                <a16:creationId xmlns:a16="http://schemas.microsoft.com/office/drawing/2014/main" id="{53C6E333-DC08-412B-85B1-0B37F47ED578}"/>
              </a:ext>
            </a:extLst>
          </p:cNvPr>
          <p:cNvSpPr/>
          <p:nvPr/>
        </p:nvSpPr>
        <p:spPr>
          <a:xfrm>
            <a:off x="2416677" y="4380856"/>
            <a:ext cx="763571" cy="763571"/>
          </a:xfrm>
          <a:prstGeom prst="ellipse">
            <a:avLst/>
          </a:prstGeom>
          <a:gradFill>
            <a:gsLst>
              <a:gs pos="0">
                <a:schemeClr val="bg1"/>
              </a:gs>
              <a:gs pos="50000">
                <a:schemeClr val="bg1">
                  <a:lumMod val="95000"/>
                </a:schemeClr>
              </a:gs>
              <a:gs pos="100000">
                <a:schemeClr val="bg1">
                  <a:lumMod val="85000"/>
                </a:schemeClr>
              </a:gs>
            </a:gsLst>
          </a:gradFill>
          <a:ln w="28575">
            <a:solidFill>
              <a:srgbClr val="CC3399"/>
            </a:solidFill>
          </a:ln>
          <a:effectLst>
            <a:outerShdw blurRad="101600" dist="19050" dir="5400000" algn="ctr" rotWithShape="0">
              <a:srgbClr val="000000">
                <a:alpha val="63000"/>
              </a:srgbClr>
            </a:outerShdw>
          </a:effectLst>
        </p:spPr>
        <p:style>
          <a:lnRef idx="0">
            <a:schemeClr val="accent2"/>
          </a:lnRef>
          <a:fillRef idx="3">
            <a:schemeClr val="accent2"/>
          </a:fillRef>
          <a:effectRef idx="3">
            <a:schemeClr val="accent2"/>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1200" b="1" dirty="0">
                <a:solidFill>
                  <a:srgbClr val="00B09B"/>
                </a:solidFill>
                <a:latin typeface="Tahoma" panose="020B0604030504040204" pitchFamily="34" charset="0"/>
                <a:ea typeface="Tahoma" panose="020B0604030504040204" pitchFamily="34" charset="0"/>
                <a:cs typeface="Tahoma" panose="020B0604030504040204" pitchFamily="34" charset="0"/>
              </a:rPr>
              <a:t>Year 5</a:t>
            </a:r>
          </a:p>
        </p:txBody>
      </p:sp>
      <p:sp>
        <p:nvSpPr>
          <p:cNvPr id="37" name="Oval 36">
            <a:extLst>
              <a:ext uri="{FF2B5EF4-FFF2-40B4-BE49-F238E27FC236}">
                <a16:creationId xmlns:a16="http://schemas.microsoft.com/office/drawing/2014/main" id="{CE512246-2643-4F76-B534-1711CA5DDB29}"/>
              </a:ext>
            </a:extLst>
          </p:cNvPr>
          <p:cNvSpPr/>
          <p:nvPr/>
        </p:nvSpPr>
        <p:spPr>
          <a:xfrm>
            <a:off x="4931203" y="4897008"/>
            <a:ext cx="763571" cy="763571"/>
          </a:xfrm>
          <a:prstGeom prst="ellipse">
            <a:avLst/>
          </a:prstGeom>
          <a:gradFill>
            <a:gsLst>
              <a:gs pos="0">
                <a:schemeClr val="bg1"/>
              </a:gs>
              <a:gs pos="50000">
                <a:schemeClr val="bg1">
                  <a:lumMod val="95000"/>
                </a:schemeClr>
              </a:gs>
              <a:gs pos="100000">
                <a:schemeClr val="bg1">
                  <a:lumMod val="85000"/>
                </a:schemeClr>
              </a:gs>
            </a:gsLst>
          </a:gradFill>
          <a:ln w="38100">
            <a:solidFill>
              <a:srgbClr val="CC3399"/>
            </a:solidFill>
          </a:ln>
          <a:effectLst>
            <a:outerShdw blurRad="101600" dist="19050" dir="5400000" algn="ctr" rotWithShape="0">
              <a:srgbClr val="000000">
                <a:alpha val="63000"/>
              </a:srgbClr>
            </a:outerShdw>
          </a:effectLst>
        </p:spPr>
        <p:style>
          <a:lnRef idx="0">
            <a:schemeClr val="accent2"/>
          </a:lnRef>
          <a:fillRef idx="3">
            <a:schemeClr val="accent2"/>
          </a:fillRef>
          <a:effectRef idx="3">
            <a:schemeClr val="accent2"/>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1200" b="1" dirty="0">
                <a:solidFill>
                  <a:srgbClr val="CC3399"/>
                </a:solidFill>
                <a:latin typeface="Tahoma" panose="020B0604030504040204" pitchFamily="34" charset="0"/>
                <a:ea typeface="Tahoma" panose="020B0604030504040204" pitchFamily="34" charset="0"/>
                <a:cs typeface="Tahoma" panose="020B0604030504040204" pitchFamily="34" charset="0"/>
              </a:rPr>
              <a:t>Year 6</a:t>
            </a:r>
          </a:p>
        </p:txBody>
      </p:sp>
      <p:sp>
        <p:nvSpPr>
          <p:cNvPr id="89" name="Arc 88">
            <a:extLst>
              <a:ext uri="{FF2B5EF4-FFF2-40B4-BE49-F238E27FC236}">
                <a16:creationId xmlns:a16="http://schemas.microsoft.com/office/drawing/2014/main" id="{9ED5088A-9F28-4B05-8020-8D5FE0968BD2}"/>
              </a:ext>
            </a:extLst>
          </p:cNvPr>
          <p:cNvSpPr/>
          <p:nvPr/>
        </p:nvSpPr>
        <p:spPr>
          <a:xfrm rot="10800000">
            <a:off x="3191406" y="3945668"/>
            <a:ext cx="442438" cy="838179"/>
          </a:xfrm>
          <a:prstGeom prst="arc">
            <a:avLst>
              <a:gd name="adj1" fmla="val 16211550"/>
              <a:gd name="adj2" fmla="val 5391112"/>
            </a:avLst>
          </a:prstGeom>
          <a:ln w="22225">
            <a:solidFill>
              <a:srgbClr val="CC3399"/>
            </a:solidFill>
            <a:prstDash val="sysDash"/>
            <a:headEnd type="triangle"/>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90" name="Arc 89">
            <a:extLst>
              <a:ext uri="{FF2B5EF4-FFF2-40B4-BE49-F238E27FC236}">
                <a16:creationId xmlns:a16="http://schemas.microsoft.com/office/drawing/2014/main" id="{4E010217-4374-4F88-89CA-F8F336E6FB11}"/>
              </a:ext>
            </a:extLst>
          </p:cNvPr>
          <p:cNvSpPr/>
          <p:nvPr/>
        </p:nvSpPr>
        <p:spPr>
          <a:xfrm>
            <a:off x="5959794" y="2289871"/>
            <a:ext cx="465999" cy="767976"/>
          </a:xfrm>
          <a:prstGeom prst="arc">
            <a:avLst>
              <a:gd name="adj1" fmla="val 15955398"/>
              <a:gd name="adj2" fmla="val 5391112"/>
            </a:avLst>
          </a:prstGeom>
          <a:ln w="22225">
            <a:solidFill>
              <a:srgbClr val="CC3399"/>
            </a:solidFill>
            <a:prstDash val="sysDash"/>
            <a:headEnd type="none"/>
            <a:tailEnd type="triangle"/>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cxnSp>
        <p:nvCxnSpPr>
          <p:cNvPr id="92" name="Straight Arrow Connector 91">
            <a:extLst>
              <a:ext uri="{FF2B5EF4-FFF2-40B4-BE49-F238E27FC236}">
                <a16:creationId xmlns:a16="http://schemas.microsoft.com/office/drawing/2014/main" id="{AC8433A8-79C4-45BA-A932-25675C38CA10}"/>
              </a:ext>
            </a:extLst>
          </p:cNvPr>
          <p:cNvCxnSpPr/>
          <p:nvPr/>
        </p:nvCxnSpPr>
        <p:spPr>
          <a:xfrm>
            <a:off x="3342017" y="2297056"/>
            <a:ext cx="1190951" cy="0"/>
          </a:xfrm>
          <a:prstGeom prst="straightConnector1">
            <a:avLst/>
          </a:prstGeom>
          <a:ln w="22225">
            <a:solidFill>
              <a:srgbClr val="CC3399"/>
            </a:solidFill>
            <a:prstDash val="sys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93" name="Straight Arrow Connector 92">
            <a:extLst>
              <a:ext uri="{FF2B5EF4-FFF2-40B4-BE49-F238E27FC236}">
                <a16:creationId xmlns:a16="http://schemas.microsoft.com/office/drawing/2014/main" id="{FF782D6B-B11D-4440-8E80-207C3E434648}"/>
              </a:ext>
            </a:extLst>
          </p:cNvPr>
          <p:cNvCxnSpPr/>
          <p:nvPr/>
        </p:nvCxnSpPr>
        <p:spPr>
          <a:xfrm>
            <a:off x="3608512" y="5709034"/>
            <a:ext cx="1190951" cy="0"/>
          </a:xfrm>
          <a:prstGeom prst="straightConnector1">
            <a:avLst/>
          </a:prstGeom>
          <a:ln w="22225">
            <a:solidFill>
              <a:srgbClr val="CC3399"/>
            </a:solidFill>
            <a:prstDash val="sysDash"/>
            <a:headEnd type="none"/>
            <a:tailEnd type="triangle"/>
          </a:ln>
        </p:spPr>
        <p:style>
          <a:lnRef idx="1">
            <a:schemeClr val="accent1"/>
          </a:lnRef>
          <a:fillRef idx="0">
            <a:schemeClr val="accent1"/>
          </a:fillRef>
          <a:effectRef idx="0">
            <a:schemeClr val="accent1"/>
          </a:effectRef>
          <a:fontRef idx="minor">
            <a:schemeClr val="tx1"/>
          </a:fontRef>
        </p:style>
      </p:cxnSp>
      <p:pic>
        <p:nvPicPr>
          <p:cNvPr id="5" name="Graphic 4" descr="Universal Access">
            <a:extLst>
              <a:ext uri="{FF2B5EF4-FFF2-40B4-BE49-F238E27FC236}">
                <a16:creationId xmlns:a16="http://schemas.microsoft.com/office/drawing/2014/main" id="{8FF05A06-848E-4B1E-B3F6-0BC22377CC89}"/>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97637" y="1655867"/>
            <a:ext cx="377632" cy="377632"/>
          </a:xfrm>
          <a:prstGeom prst="rect">
            <a:avLst/>
          </a:prstGeom>
        </p:spPr>
      </p:pic>
      <p:cxnSp>
        <p:nvCxnSpPr>
          <p:cNvPr id="111" name="Straight Arrow Connector 110">
            <a:extLst>
              <a:ext uri="{FF2B5EF4-FFF2-40B4-BE49-F238E27FC236}">
                <a16:creationId xmlns:a16="http://schemas.microsoft.com/office/drawing/2014/main" id="{B6377E5F-7FCE-4BD5-BF88-2A5DB306AA11}"/>
              </a:ext>
            </a:extLst>
          </p:cNvPr>
          <p:cNvCxnSpPr/>
          <p:nvPr/>
        </p:nvCxnSpPr>
        <p:spPr>
          <a:xfrm>
            <a:off x="1190008" y="2297035"/>
            <a:ext cx="1190951" cy="0"/>
          </a:xfrm>
          <a:prstGeom prst="straightConnector1">
            <a:avLst/>
          </a:prstGeom>
          <a:ln w="22225">
            <a:solidFill>
              <a:srgbClr val="CC3399"/>
            </a:solidFill>
            <a:prstDash val="sysDash"/>
            <a:headEnd type="none"/>
            <a:tailEnd type="triangle"/>
          </a:ln>
        </p:spPr>
        <p:style>
          <a:lnRef idx="1">
            <a:schemeClr val="accent1"/>
          </a:lnRef>
          <a:fillRef idx="0">
            <a:schemeClr val="accent1"/>
          </a:fillRef>
          <a:effectRef idx="0">
            <a:schemeClr val="accent1"/>
          </a:effectRef>
          <a:fontRef idx="minor">
            <a:schemeClr val="tx1"/>
          </a:fontRef>
        </p:style>
      </p:cxnSp>
      <p:sp>
        <p:nvSpPr>
          <p:cNvPr id="136" name="TextBox 135">
            <a:extLst>
              <a:ext uri="{FF2B5EF4-FFF2-40B4-BE49-F238E27FC236}">
                <a16:creationId xmlns:a16="http://schemas.microsoft.com/office/drawing/2014/main" id="{B47D1625-2A13-4C5F-88D5-858497B32263}"/>
              </a:ext>
            </a:extLst>
          </p:cNvPr>
          <p:cNvSpPr txBox="1"/>
          <p:nvPr/>
        </p:nvSpPr>
        <p:spPr>
          <a:xfrm>
            <a:off x="3781156" y="3912832"/>
            <a:ext cx="5334000" cy="954107"/>
          </a:xfrm>
          <a:prstGeom prst="rect">
            <a:avLst/>
          </a:prstGeom>
          <a:noFill/>
        </p:spPr>
        <p:txBody>
          <a:bodyPr wrap="square" lIns="0" rIns="0" rtlCol="0" anchor="t">
            <a:spAutoFit/>
          </a:bodyPr>
          <a:lstStyle/>
          <a:p>
            <a:pPr lvl="0"/>
            <a:r>
              <a:rPr lang="en-GB" sz="700" b="1" noProof="1">
                <a:solidFill>
                  <a:srgbClr val="0070C0"/>
                </a:solidFill>
                <a:latin typeface="Tahoma" panose="020B0604030504040204" pitchFamily="34" charset="0"/>
                <a:ea typeface="Tahoma" panose="020B0604030504040204" pitchFamily="34" charset="0"/>
                <a:cs typeface="Tahoma" panose="020B0604030504040204" pitchFamily="34" charset="0"/>
              </a:rPr>
              <a:t>Know the style of learnt songs and the names of composers/performers. Talk about the meaning of lyrics and identify the main sections of the song (introduction, verse, chorus). Understand how pulse, rhythm and pitch work together to create a song. Sing in unison and in two simple parts. Show good posture when singing and follow a leader. Explore singing solo and show awareness of being in tune. Learn to create a smooth, clear sound on the recorder, separating notes using tonguing for a small pitch range (G-C). Begin to follow and record music using stave notation; using crochets, minims, quavers and crochet rests. Improvise short responses using 3 notes. Compose melodies using one, three or five notes. Understand how performance can be planned for an occasion and can communicate thoughts and feelings. Record a performance and say what they would change and why.</a:t>
            </a:r>
            <a:endParaRPr lang="en-US" sz="700" b="1" noProof="1">
              <a:solidFill>
                <a:srgbClr val="0070C0"/>
              </a:solidFill>
              <a:latin typeface="Tahoma" panose="020B0604030504040204" pitchFamily="34" charset="0"/>
              <a:ea typeface="Tahoma" panose="020B0604030504040204" pitchFamily="34" charset="0"/>
              <a:cs typeface="Tahoma" panose="020B0604030504040204" pitchFamily="34" charset="0"/>
            </a:endParaRPr>
          </a:p>
        </p:txBody>
      </p:sp>
      <p:sp>
        <p:nvSpPr>
          <p:cNvPr id="137" name="Oval 136">
            <a:extLst>
              <a:ext uri="{FF2B5EF4-FFF2-40B4-BE49-F238E27FC236}">
                <a16:creationId xmlns:a16="http://schemas.microsoft.com/office/drawing/2014/main" id="{F5E89C69-938A-4359-A9F2-6542877C2808}"/>
              </a:ext>
            </a:extLst>
          </p:cNvPr>
          <p:cNvSpPr/>
          <p:nvPr/>
        </p:nvSpPr>
        <p:spPr>
          <a:xfrm>
            <a:off x="964834" y="1487155"/>
            <a:ext cx="763571" cy="724138"/>
          </a:xfrm>
          <a:prstGeom prst="ellipse">
            <a:avLst/>
          </a:prstGeom>
          <a:gradFill>
            <a:gsLst>
              <a:gs pos="0">
                <a:schemeClr val="bg1"/>
              </a:gs>
              <a:gs pos="50000">
                <a:schemeClr val="bg1">
                  <a:lumMod val="95000"/>
                </a:schemeClr>
              </a:gs>
              <a:gs pos="100000">
                <a:schemeClr val="bg1">
                  <a:lumMod val="85000"/>
                </a:schemeClr>
              </a:gs>
            </a:gsLst>
          </a:gradFill>
          <a:ln w="28575">
            <a:solidFill>
              <a:srgbClr val="CC3399"/>
            </a:solidFill>
          </a:ln>
          <a:effectLst>
            <a:outerShdw blurRad="101600" dist="19050" dir="5400000" algn="ctr" rotWithShape="0">
              <a:srgbClr val="000000">
                <a:alpha val="63000"/>
              </a:srgbClr>
            </a:outerShdw>
          </a:effectLst>
        </p:spPr>
        <p:style>
          <a:lnRef idx="0">
            <a:schemeClr val="accent2"/>
          </a:lnRef>
          <a:fillRef idx="3">
            <a:schemeClr val="accent2"/>
          </a:fillRef>
          <a:effectRef idx="3">
            <a:schemeClr val="accent2"/>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1600" b="1" dirty="0">
                <a:solidFill>
                  <a:schemeClr val="tx2">
                    <a:lumMod val="50000"/>
                    <a:lumOff val="50000"/>
                  </a:schemeClr>
                </a:solidFill>
              </a:rPr>
              <a:t>Year R</a:t>
            </a:r>
          </a:p>
        </p:txBody>
      </p:sp>
      <p:grpSp>
        <p:nvGrpSpPr>
          <p:cNvPr id="141" name="Group 140">
            <a:extLst>
              <a:ext uri="{FF2B5EF4-FFF2-40B4-BE49-F238E27FC236}">
                <a16:creationId xmlns:a16="http://schemas.microsoft.com/office/drawing/2014/main" id="{A6810B2A-0C47-46AB-A1E6-AD5BDE6576B2}"/>
              </a:ext>
            </a:extLst>
          </p:cNvPr>
          <p:cNvGrpSpPr/>
          <p:nvPr/>
        </p:nvGrpSpPr>
        <p:grpSpPr>
          <a:xfrm>
            <a:off x="213506" y="417377"/>
            <a:ext cx="2935671" cy="1061829"/>
            <a:chOff x="-238405" y="4436805"/>
            <a:chExt cx="2690923" cy="1061829"/>
          </a:xfrm>
        </p:grpSpPr>
        <p:sp>
          <p:nvSpPr>
            <p:cNvPr id="142" name="TextBox 141">
              <a:extLst>
                <a:ext uri="{FF2B5EF4-FFF2-40B4-BE49-F238E27FC236}">
                  <a16:creationId xmlns:a16="http://schemas.microsoft.com/office/drawing/2014/main" id="{8C4B7D37-F00D-476D-8437-630204D215E7}"/>
                </a:ext>
              </a:extLst>
            </p:cNvPr>
            <p:cNvSpPr txBox="1"/>
            <p:nvPr/>
          </p:nvSpPr>
          <p:spPr>
            <a:xfrm>
              <a:off x="-238405" y="4436805"/>
              <a:ext cx="2202816" cy="1061829"/>
            </a:xfrm>
            <a:prstGeom prst="rect">
              <a:avLst/>
            </a:prstGeom>
            <a:noFill/>
          </p:spPr>
          <p:txBody>
            <a:bodyPr wrap="square" lIns="0" rIns="0" rtlCol="0" anchor="b">
              <a:spAutoFit/>
            </a:bodyPr>
            <a:lstStyle/>
            <a:p>
              <a:pPr algn="ctr"/>
              <a:r>
                <a:rPr lang="en-US" sz="700" b="1" noProof="1">
                  <a:solidFill>
                    <a:srgbClr val="00B0F0"/>
                  </a:solidFill>
                  <a:latin typeface="Tahoma" panose="020B0604030504040204" pitchFamily="34" charset="0"/>
                  <a:ea typeface="Tahoma" panose="020B0604030504040204" pitchFamily="34" charset="0"/>
                  <a:cs typeface="Tahoma" panose="020B0604030504040204" pitchFamily="34" charset="0"/>
                </a:rPr>
                <a:t>The Journey Starts</a:t>
              </a:r>
            </a:p>
            <a:p>
              <a:r>
                <a:rPr lang="en-US" sz="700" b="1" noProof="1">
                  <a:solidFill>
                    <a:srgbClr val="00B0F0"/>
                  </a:solidFill>
                  <a:latin typeface="Tahoma" panose="020B0604030504040204" pitchFamily="34" charset="0"/>
                  <a:ea typeface="Tahoma" panose="020B0604030504040204" pitchFamily="34" charset="0"/>
                  <a:cs typeface="Tahoma" panose="020B0604030504040204" pitchFamily="34" charset="0"/>
                </a:rPr>
                <a:t>Know that songs can tell stories and paint pictures. Understand how music can effect our feelings. Find the pulse by dancing, marching or being animals. Copy basic rhymm patterns of single words. Explore high and low using voices and sounds. Create simple 2 note patterns. Sing and perform as a group adding actions or dance. Record and talk about a performace. </a:t>
              </a:r>
            </a:p>
          </p:txBody>
        </p:sp>
        <p:sp>
          <p:nvSpPr>
            <p:cNvPr id="143" name="TextBox 142">
              <a:extLst>
                <a:ext uri="{FF2B5EF4-FFF2-40B4-BE49-F238E27FC236}">
                  <a16:creationId xmlns:a16="http://schemas.microsoft.com/office/drawing/2014/main" id="{0368A237-A618-4963-BF38-06C539763524}"/>
                </a:ext>
              </a:extLst>
            </p:cNvPr>
            <p:cNvSpPr txBox="1"/>
            <p:nvPr/>
          </p:nvSpPr>
          <p:spPr>
            <a:xfrm>
              <a:off x="255549" y="5133470"/>
              <a:ext cx="2196969" cy="215444"/>
            </a:xfrm>
            <a:prstGeom prst="rect">
              <a:avLst/>
            </a:prstGeom>
            <a:noFill/>
          </p:spPr>
          <p:txBody>
            <a:bodyPr wrap="square" lIns="0" rIns="0" rtlCol="0" anchor="t">
              <a:spAutoFit/>
            </a:bodyPr>
            <a:lstStyle/>
            <a:p>
              <a:endParaRPr lang="en-US" sz="800" b="1" noProof="1">
                <a:solidFill>
                  <a:srgbClr val="00B0F0"/>
                </a:solidFill>
                <a:latin typeface="Tahoma" panose="020B0604030504040204" pitchFamily="34" charset="0"/>
                <a:ea typeface="Tahoma" panose="020B0604030504040204" pitchFamily="34" charset="0"/>
                <a:cs typeface="Tahoma" panose="020B0604030504040204" pitchFamily="34" charset="0"/>
              </a:endParaRPr>
            </a:p>
          </p:txBody>
        </p:sp>
      </p:grpSp>
      <p:sp>
        <p:nvSpPr>
          <p:cNvPr id="149" name="TextBox 148">
            <a:extLst>
              <a:ext uri="{FF2B5EF4-FFF2-40B4-BE49-F238E27FC236}">
                <a16:creationId xmlns:a16="http://schemas.microsoft.com/office/drawing/2014/main" id="{3FDD2F0F-C74D-41F5-BBA2-8F11A72D10BE}"/>
              </a:ext>
            </a:extLst>
          </p:cNvPr>
          <p:cNvSpPr txBox="1"/>
          <p:nvPr/>
        </p:nvSpPr>
        <p:spPr>
          <a:xfrm>
            <a:off x="7273241" y="943951"/>
            <a:ext cx="1767336" cy="2354491"/>
          </a:xfrm>
          <a:prstGeom prst="rect">
            <a:avLst/>
          </a:prstGeom>
          <a:noFill/>
        </p:spPr>
        <p:txBody>
          <a:bodyPr wrap="square" lIns="0" rIns="0" rtlCol="0" anchor="t">
            <a:spAutoFit/>
          </a:bodyPr>
          <a:lstStyle/>
          <a:p>
            <a:r>
              <a:rPr lang="en-GB" sz="700" b="1" dirty="0">
                <a:solidFill>
                  <a:srgbClr val="7030A0"/>
                </a:solidFill>
                <a:latin typeface="Tahoma" panose="020B0604030504040204" pitchFamily="34" charset="0"/>
                <a:ea typeface="Tahoma" panose="020B0604030504040204" pitchFamily="34" charset="0"/>
                <a:cs typeface="Tahoma" panose="020B0604030504040204" pitchFamily="34" charset="0"/>
              </a:rPr>
              <a:t>Know 5 songs off by heart and recognise that songs have a musical style. Identify when a song has a chorus or a response/answer part. Know the difference between rhythm, and pulse. Listen to and copy back short rhythmic or melodic phrases. Learn to warm up voices and find a comfortable singing position. Learn the names of untuned percussion instruments used and of the notes in used in an instrumental part. Improvise using voices and instruments using one or two notes. Compose melodies using one, three or five notes. Use graphic symbols, dot notation and stick notation to record composed pieces. Recognise that performance can be for a special occasion. Perform to parents or friends. </a:t>
            </a:r>
          </a:p>
        </p:txBody>
      </p:sp>
      <p:sp>
        <p:nvSpPr>
          <p:cNvPr id="153" name="Oval 152">
            <a:extLst>
              <a:ext uri="{FF2B5EF4-FFF2-40B4-BE49-F238E27FC236}">
                <a16:creationId xmlns:a16="http://schemas.microsoft.com/office/drawing/2014/main" id="{30FFFFFB-0F4A-4B9C-86BC-547C4CB5C474}"/>
              </a:ext>
            </a:extLst>
          </p:cNvPr>
          <p:cNvSpPr/>
          <p:nvPr/>
        </p:nvSpPr>
        <p:spPr>
          <a:xfrm>
            <a:off x="6466283" y="2388090"/>
            <a:ext cx="763571" cy="724138"/>
          </a:xfrm>
          <a:prstGeom prst="ellipse">
            <a:avLst/>
          </a:prstGeom>
          <a:solidFill>
            <a:srgbClr val="CC3399"/>
          </a:solidFill>
          <a:ln w="28575">
            <a:solidFill>
              <a:schemeClr val="bg1"/>
            </a:solidFill>
          </a:ln>
          <a:effectLst>
            <a:outerShdw blurRad="101600" dist="19050" dir="5400000" algn="ctr" rotWithShape="0">
              <a:srgbClr val="000000">
                <a:alpha val="63000"/>
              </a:srgbClr>
            </a:outerShdw>
          </a:effectLst>
        </p:spPr>
        <p:style>
          <a:lnRef idx="0">
            <a:schemeClr val="accent2"/>
          </a:lnRef>
          <a:fillRef idx="3">
            <a:schemeClr val="accent2"/>
          </a:fillRef>
          <a:effectRef idx="3">
            <a:schemeClr val="accent2"/>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1100" b="1" dirty="0">
                <a:solidFill>
                  <a:schemeClr val="tx1"/>
                </a:solidFill>
                <a:latin typeface="Tahoma" panose="020B0604030504040204" pitchFamily="34" charset="0"/>
                <a:ea typeface="Tahoma" panose="020B0604030504040204" pitchFamily="34" charset="0"/>
                <a:cs typeface="Tahoma" panose="020B0604030504040204" pitchFamily="34" charset="0"/>
              </a:rPr>
              <a:t>Key Stage </a:t>
            </a:r>
            <a:r>
              <a:rPr lang="en-US" sz="1200" b="1" dirty="0">
                <a:solidFill>
                  <a:schemeClr val="tx1"/>
                </a:solidFill>
                <a:latin typeface="Tahoma" panose="020B0604030504040204" pitchFamily="34" charset="0"/>
                <a:ea typeface="Tahoma" panose="020B0604030504040204" pitchFamily="34" charset="0"/>
                <a:cs typeface="Tahoma" panose="020B0604030504040204" pitchFamily="34" charset="0"/>
              </a:rPr>
              <a:t>2</a:t>
            </a:r>
          </a:p>
        </p:txBody>
      </p:sp>
      <p:sp>
        <p:nvSpPr>
          <p:cNvPr id="154" name="Oval 153">
            <a:extLst>
              <a:ext uri="{FF2B5EF4-FFF2-40B4-BE49-F238E27FC236}">
                <a16:creationId xmlns:a16="http://schemas.microsoft.com/office/drawing/2014/main" id="{38FC289F-1447-4DB1-9370-8242E1409731}"/>
              </a:ext>
            </a:extLst>
          </p:cNvPr>
          <p:cNvSpPr/>
          <p:nvPr/>
        </p:nvSpPr>
        <p:spPr>
          <a:xfrm>
            <a:off x="2844941" y="1491055"/>
            <a:ext cx="763571" cy="724138"/>
          </a:xfrm>
          <a:prstGeom prst="ellipse">
            <a:avLst/>
          </a:prstGeom>
          <a:solidFill>
            <a:srgbClr val="CC3399"/>
          </a:solidFill>
          <a:ln w="28575">
            <a:solidFill>
              <a:schemeClr val="bg1"/>
            </a:solidFill>
          </a:ln>
          <a:effectLst>
            <a:outerShdw blurRad="101600" dist="19050" dir="5400000" algn="ctr" rotWithShape="0">
              <a:srgbClr val="000000">
                <a:alpha val="63000"/>
              </a:srgbClr>
            </a:outerShdw>
          </a:effectLst>
        </p:spPr>
        <p:style>
          <a:lnRef idx="0">
            <a:schemeClr val="accent2"/>
          </a:lnRef>
          <a:fillRef idx="3">
            <a:schemeClr val="accent2"/>
          </a:fillRef>
          <a:effectRef idx="3">
            <a:schemeClr val="accent2"/>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1100" b="1" dirty="0">
                <a:solidFill>
                  <a:schemeClr val="tx1"/>
                </a:solidFill>
                <a:latin typeface="Tahoma" panose="020B0604030504040204" pitchFamily="34" charset="0"/>
                <a:ea typeface="Tahoma" panose="020B0604030504040204" pitchFamily="34" charset="0"/>
                <a:cs typeface="Tahoma" panose="020B0604030504040204" pitchFamily="34" charset="0"/>
              </a:rPr>
              <a:t>Key Stage </a:t>
            </a:r>
            <a:r>
              <a:rPr lang="en-US" sz="1200" b="1" dirty="0">
                <a:solidFill>
                  <a:schemeClr val="tx1"/>
                </a:solidFill>
                <a:latin typeface="Tahoma" panose="020B0604030504040204" pitchFamily="34" charset="0"/>
                <a:ea typeface="Tahoma" panose="020B0604030504040204" pitchFamily="34" charset="0"/>
                <a:cs typeface="Tahoma" panose="020B0604030504040204" pitchFamily="34" charset="0"/>
              </a:rPr>
              <a:t>1</a:t>
            </a:r>
          </a:p>
        </p:txBody>
      </p:sp>
      <p:sp>
        <p:nvSpPr>
          <p:cNvPr id="164" name="TextBox 163">
            <a:extLst>
              <a:ext uri="{FF2B5EF4-FFF2-40B4-BE49-F238E27FC236}">
                <a16:creationId xmlns:a16="http://schemas.microsoft.com/office/drawing/2014/main" id="{4D5CF745-0BB1-47AE-B511-A9D64C3016E1}"/>
              </a:ext>
            </a:extLst>
          </p:cNvPr>
          <p:cNvSpPr txBox="1"/>
          <p:nvPr/>
        </p:nvSpPr>
        <p:spPr>
          <a:xfrm>
            <a:off x="264510" y="3401967"/>
            <a:ext cx="2093626" cy="2462213"/>
          </a:xfrm>
          <a:prstGeom prst="rect">
            <a:avLst/>
          </a:prstGeom>
          <a:noFill/>
        </p:spPr>
        <p:txBody>
          <a:bodyPr wrap="square" lIns="0" rIns="0" rtlCol="0" anchor="t">
            <a:spAutoFit/>
          </a:bodyPr>
          <a:lstStyle/>
          <a:p>
            <a:r>
              <a:rPr lang="en-GB" sz="700" b="1" noProof="1">
                <a:solidFill>
                  <a:srgbClr val="00B09B"/>
                </a:solidFill>
                <a:latin typeface="Tahoma" panose="020B0604030504040204" pitchFamily="34" charset="0"/>
                <a:ea typeface="Tahoma" panose="020B0604030504040204" pitchFamily="34" charset="0"/>
                <a:cs typeface="Tahoma" panose="020B0604030504040204" pitchFamily="34" charset="0"/>
              </a:rPr>
              <a:t>Know class songs from memory, who sang them, when they were written and why. Identify some style indicators of the song. Discuss the meaning of the lyrics and the historical context. Compare two songs in the same style. Copy back rhythms based on the words of a song, including syncopated rhythms. Lead the class and invent rhythms for others to copy back. Know different ways that music can be recorded and use stave notation within an octave range. Use a wider range of dynamics , including fortissimo, pianissimo, mezzo forte and mezzo piano. Improvise with a feeling for the style of Bossa Nova and Swing using a pentatonic scale (D,E,G, A + B). Compose simple melodies using up to five notes. Explain the key note or home note and the structure of the melody.  Consider the best performance venue. Record a performance and compare it to a previous performance. Discuss using musical terminology. </a:t>
            </a:r>
          </a:p>
        </p:txBody>
      </p:sp>
      <p:sp>
        <p:nvSpPr>
          <p:cNvPr id="166" name="Oval 165">
            <a:extLst>
              <a:ext uri="{FF2B5EF4-FFF2-40B4-BE49-F238E27FC236}">
                <a16:creationId xmlns:a16="http://schemas.microsoft.com/office/drawing/2014/main" id="{4F5AD0B0-CCE3-41C7-A182-834E2DBADC17}"/>
              </a:ext>
            </a:extLst>
          </p:cNvPr>
          <p:cNvSpPr/>
          <p:nvPr/>
        </p:nvSpPr>
        <p:spPr>
          <a:xfrm>
            <a:off x="1807782" y="1499503"/>
            <a:ext cx="763571" cy="724138"/>
          </a:xfrm>
          <a:prstGeom prst="ellipse">
            <a:avLst/>
          </a:prstGeom>
          <a:solidFill>
            <a:srgbClr val="92D050"/>
          </a:solidFill>
          <a:ln w="28575">
            <a:solidFill>
              <a:srgbClr val="CC3399"/>
            </a:solidFill>
          </a:ln>
          <a:effectLst>
            <a:outerShdw blurRad="101600" dist="19050" dir="5400000" algn="ctr" rotWithShape="0">
              <a:srgbClr val="000000">
                <a:alpha val="63000"/>
              </a:srgbClr>
            </a:outerShdw>
          </a:effectLst>
        </p:spPr>
        <p:style>
          <a:lnRef idx="0">
            <a:schemeClr val="accent2"/>
          </a:lnRef>
          <a:fillRef idx="3">
            <a:schemeClr val="accent2"/>
          </a:fillRef>
          <a:effectRef idx="3">
            <a:schemeClr val="accent2"/>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1400" b="1" dirty="0">
                <a:solidFill>
                  <a:schemeClr val="bg1"/>
                </a:solidFill>
              </a:rPr>
              <a:t>Early </a:t>
            </a:r>
            <a:r>
              <a:rPr lang="en-US" sz="1100" b="1" dirty="0">
                <a:solidFill>
                  <a:schemeClr val="bg1"/>
                </a:solidFill>
                <a:latin typeface="Tahoma" panose="020B0604030504040204" pitchFamily="34" charset="0"/>
                <a:ea typeface="Tahoma" panose="020B0604030504040204" pitchFamily="34" charset="0"/>
                <a:cs typeface="Tahoma" panose="020B0604030504040204" pitchFamily="34" charset="0"/>
              </a:rPr>
              <a:t>Years</a:t>
            </a:r>
            <a:endParaRPr lang="en-US" sz="14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grpSp>
        <p:nvGrpSpPr>
          <p:cNvPr id="175" name="Group 174">
            <a:extLst>
              <a:ext uri="{FF2B5EF4-FFF2-40B4-BE49-F238E27FC236}">
                <a16:creationId xmlns:a16="http://schemas.microsoft.com/office/drawing/2014/main" id="{718D847B-8EC1-4279-A062-07101B37A3C2}"/>
              </a:ext>
            </a:extLst>
          </p:cNvPr>
          <p:cNvGrpSpPr/>
          <p:nvPr/>
        </p:nvGrpSpPr>
        <p:grpSpPr>
          <a:xfrm>
            <a:off x="7205029" y="5558832"/>
            <a:ext cx="1824782" cy="1153473"/>
            <a:chOff x="838717" y="4585805"/>
            <a:chExt cx="1592140" cy="1153473"/>
          </a:xfrm>
        </p:grpSpPr>
        <p:sp>
          <p:nvSpPr>
            <p:cNvPr id="176" name="TextBox 175">
              <a:extLst>
                <a:ext uri="{FF2B5EF4-FFF2-40B4-BE49-F238E27FC236}">
                  <a16:creationId xmlns:a16="http://schemas.microsoft.com/office/drawing/2014/main" id="{9D986DF3-A542-43A7-A66D-3A49B8FD976E}"/>
                </a:ext>
              </a:extLst>
            </p:cNvPr>
            <p:cNvSpPr txBox="1"/>
            <p:nvPr/>
          </p:nvSpPr>
          <p:spPr>
            <a:xfrm>
              <a:off x="888839" y="4585805"/>
              <a:ext cx="1056299" cy="276999"/>
            </a:xfrm>
            <a:prstGeom prst="rect">
              <a:avLst/>
            </a:prstGeom>
            <a:noFill/>
          </p:spPr>
          <p:txBody>
            <a:bodyPr wrap="square" lIns="0" rIns="0" rtlCol="0" anchor="b">
              <a:spAutoFit/>
            </a:bodyPr>
            <a:lstStyle/>
            <a:p>
              <a:pPr algn="r"/>
              <a:r>
                <a:rPr lang="en-US" sz="1200" b="1" noProof="1">
                  <a:solidFill>
                    <a:srgbClr val="009051"/>
                  </a:solidFill>
                  <a:latin typeface="Tahoma" panose="020B0604030504040204" pitchFamily="34" charset="0"/>
                  <a:ea typeface="Tahoma" panose="020B0604030504040204" pitchFamily="34" charset="0"/>
                  <a:cs typeface="Tahoma" panose="020B0604030504040204" pitchFamily="34" charset="0"/>
                </a:rPr>
                <a:t>End of KS2</a:t>
              </a:r>
            </a:p>
          </p:txBody>
        </p:sp>
        <p:sp>
          <p:nvSpPr>
            <p:cNvPr id="177" name="TextBox 176">
              <a:extLst>
                <a:ext uri="{FF2B5EF4-FFF2-40B4-BE49-F238E27FC236}">
                  <a16:creationId xmlns:a16="http://schemas.microsoft.com/office/drawing/2014/main" id="{AA47D6DB-4724-4647-9B4F-A153A5412525}"/>
                </a:ext>
              </a:extLst>
            </p:cNvPr>
            <p:cNvSpPr txBox="1"/>
            <p:nvPr/>
          </p:nvSpPr>
          <p:spPr>
            <a:xfrm>
              <a:off x="838717" y="4785171"/>
              <a:ext cx="1592140" cy="954107"/>
            </a:xfrm>
            <a:prstGeom prst="rect">
              <a:avLst/>
            </a:prstGeom>
            <a:noFill/>
          </p:spPr>
          <p:txBody>
            <a:bodyPr wrap="square" lIns="0" rIns="0" rtlCol="0" anchor="t">
              <a:spAutoFit/>
            </a:bodyPr>
            <a:lstStyle/>
            <a:p>
              <a:r>
                <a:rPr lang="en-US" sz="800" b="1" noProof="1">
                  <a:solidFill>
                    <a:srgbClr val="009051"/>
                  </a:solidFill>
                  <a:latin typeface="Tahoma" panose="020B0604030504040204" pitchFamily="34" charset="0"/>
                  <a:ea typeface="Tahoma" panose="020B0604030504040204" pitchFamily="34" charset="0"/>
                  <a:cs typeface="Tahoma" panose="020B0604030504040204" pitchFamily="34" charset="0"/>
                </a:rPr>
                <a:t>Children will leave Cheddington Combined School with an appreciation of different musical styles and genres, feeling confident  in their ability to make music and perform within a musical community.</a:t>
              </a:r>
            </a:p>
          </p:txBody>
        </p:sp>
      </p:grpSp>
      <p:sp>
        <p:nvSpPr>
          <p:cNvPr id="180" name="TextBox 179">
            <a:extLst>
              <a:ext uri="{FF2B5EF4-FFF2-40B4-BE49-F238E27FC236}">
                <a16:creationId xmlns:a16="http://schemas.microsoft.com/office/drawing/2014/main" id="{2D5DE0D9-CE5F-4552-B439-6A5FDD47AD94}"/>
              </a:ext>
            </a:extLst>
          </p:cNvPr>
          <p:cNvSpPr txBox="1"/>
          <p:nvPr/>
        </p:nvSpPr>
        <p:spPr>
          <a:xfrm>
            <a:off x="2929757" y="346068"/>
            <a:ext cx="3739411" cy="1061829"/>
          </a:xfrm>
          <a:prstGeom prst="rect">
            <a:avLst/>
          </a:prstGeom>
          <a:noFill/>
        </p:spPr>
        <p:txBody>
          <a:bodyPr wrap="square" lIns="0" rIns="0" rtlCol="0" anchor="t">
            <a:spAutoFit/>
          </a:bodyPr>
          <a:lstStyle/>
          <a:p>
            <a:endParaRPr lang="en-GB" sz="700" b="1" noProof="1">
              <a:solidFill>
                <a:srgbClr val="FF0000"/>
              </a:solidFill>
              <a:latin typeface="Tahoma" panose="020B0604030504040204" pitchFamily="34" charset="0"/>
              <a:ea typeface="Tahoma" panose="020B0604030504040204" pitchFamily="34" charset="0"/>
              <a:cs typeface="Tahoma" panose="020B0604030504040204" pitchFamily="34" charset="0"/>
            </a:endParaRPr>
          </a:p>
          <a:p>
            <a:r>
              <a:rPr lang="en-GB" sz="700" b="1" noProof="1">
                <a:solidFill>
                  <a:srgbClr val="FF0000"/>
                </a:solidFill>
                <a:latin typeface="Tahoma" panose="020B0604030504040204" pitchFamily="34" charset="0"/>
                <a:ea typeface="Tahoma" panose="020B0604030504040204" pitchFamily="34" charset="0"/>
                <a:cs typeface="Tahoma" panose="020B0604030504040204" pitchFamily="34" charset="0"/>
              </a:rPr>
              <a:t>Sing simple songs, chants and rhymes from memory. Recognise and name some instruments. Find the pulse and march to a steady beat. Copy back short rhythmic phrases based on words with two syllables. Sing back simple phrases. Create rhythms for others to copy. Follow visual directions (stop, start, loud, quiet) 'My turn, your turn.' Sing in unison and recognise high and low pitch. Treat instruments with respect. Improvise using voices and instruments using one or two notes. Create a simple melody using one, two or three notes. Record a performance and discuss how it made us feel.</a:t>
            </a:r>
          </a:p>
        </p:txBody>
      </p:sp>
      <p:pic>
        <p:nvPicPr>
          <p:cNvPr id="1032" name="Graphic 1031" descr="Flag">
            <a:extLst>
              <a:ext uri="{FF2B5EF4-FFF2-40B4-BE49-F238E27FC236}">
                <a16:creationId xmlns:a16="http://schemas.microsoft.com/office/drawing/2014/main" id="{4304BCDB-C95A-4676-BB9A-7452BA76A3D2}"/>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8449233" y="4797837"/>
            <a:ext cx="661312" cy="661312"/>
          </a:xfrm>
          <a:prstGeom prst="rect">
            <a:avLst/>
          </a:prstGeom>
        </p:spPr>
      </p:pic>
      <p:sp>
        <p:nvSpPr>
          <p:cNvPr id="133" name="TextBox 132">
            <a:extLst>
              <a:ext uri="{FF2B5EF4-FFF2-40B4-BE49-F238E27FC236}">
                <a16:creationId xmlns:a16="http://schemas.microsoft.com/office/drawing/2014/main" id="{B99D604C-0EAF-174B-9491-07A7B7F27783}"/>
              </a:ext>
            </a:extLst>
          </p:cNvPr>
          <p:cNvSpPr txBox="1"/>
          <p:nvPr/>
        </p:nvSpPr>
        <p:spPr>
          <a:xfrm>
            <a:off x="243102" y="2341863"/>
            <a:ext cx="5577679" cy="846386"/>
          </a:xfrm>
          <a:prstGeom prst="rect">
            <a:avLst/>
          </a:prstGeom>
          <a:noFill/>
        </p:spPr>
        <p:txBody>
          <a:bodyPr wrap="square" lIns="0" rIns="0" rtlCol="0" anchor="t">
            <a:spAutoFit/>
          </a:bodyPr>
          <a:lstStyle/>
          <a:p>
            <a:r>
              <a:rPr lang="en-GB" sz="700" b="1" noProof="1">
                <a:solidFill>
                  <a:schemeClr val="accent5"/>
                </a:solidFill>
                <a:latin typeface="Tahoma" panose="020B0604030504040204" pitchFamily="34" charset="0"/>
                <a:ea typeface="Tahoma" panose="020B0604030504040204" pitchFamily="34" charset="0"/>
                <a:cs typeface="Tahoma" panose="020B0604030504040204" pitchFamily="34" charset="0"/>
              </a:rPr>
              <a:t>Discuss the style of a song and the style indicators. Identify main sections of a song and the instruments used. Discuss musical dimensions (texture, dynamics, tempo, rhythm and pitch) beginning to use musical vocabulary. Listen to each other when singing and re-join the song when lost. Sing in unison and in simple two-parts. Explore singing solo. Play simple melodies on tuned instruments. Begin to use known patterns or melodies to improvise using three notes. Compose using up to five notes. Talk about compositions and suggest changes. Capture and record creative ideas in a variety of ways; graphic symbols, rhythm and staff notation. Recognise minim, crochet, quaver values, including rests. Present a musical performance designed to capture the audience. Record performances and say what they would change and why. </a:t>
            </a:r>
            <a:endParaRPr lang="en-US" sz="700" b="1" noProof="1">
              <a:solidFill>
                <a:schemeClr val="accent5"/>
              </a:solidFill>
              <a:latin typeface="Tahoma" panose="020B0604030504040204" pitchFamily="34" charset="0"/>
              <a:ea typeface="Tahoma" panose="020B0604030504040204" pitchFamily="34" charset="0"/>
              <a:cs typeface="Tahoma" panose="020B0604030504040204" pitchFamily="34" charset="0"/>
            </a:endParaRPr>
          </a:p>
        </p:txBody>
      </p:sp>
      <p:sp>
        <p:nvSpPr>
          <p:cNvPr id="139" name="TextBox 138">
            <a:extLst>
              <a:ext uri="{FF2B5EF4-FFF2-40B4-BE49-F238E27FC236}">
                <a16:creationId xmlns:a16="http://schemas.microsoft.com/office/drawing/2014/main" id="{8111E71B-C5BD-0F41-B10B-56E3088B6CF1}"/>
              </a:ext>
            </a:extLst>
          </p:cNvPr>
          <p:cNvSpPr txBox="1"/>
          <p:nvPr/>
        </p:nvSpPr>
        <p:spPr>
          <a:xfrm>
            <a:off x="2389642" y="5719964"/>
            <a:ext cx="4598293" cy="1061829"/>
          </a:xfrm>
          <a:prstGeom prst="rect">
            <a:avLst/>
          </a:prstGeom>
          <a:noFill/>
        </p:spPr>
        <p:txBody>
          <a:bodyPr wrap="square" lIns="0" rIns="0" rtlCol="0" anchor="t">
            <a:spAutoFit/>
          </a:bodyPr>
          <a:lstStyle/>
          <a:p>
            <a:r>
              <a:rPr lang="en-GB" sz="700" b="1" noProof="1">
                <a:solidFill>
                  <a:srgbClr val="CC3399"/>
                </a:solidFill>
                <a:latin typeface="Tahoma" panose="020B0604030504040204" pitchFamily="34" charset="0"/>
                <a:ea typeface="Tahoma" panose="020B0604030504040204" pitchFamily="34" charset="0"/>
                <a:cs typeface="Tahoma" panose="020B0604030504040204" pitchFamily="34" charset="0"/>
              </a:rPr>
              <a:t>Recognise the style of songs and name other songs in that style. Discuss style indicators of the song, the meaning of the lyrics, musical dimensions and the historical context. Reflect upon individual music identity. Copy back simple and syncopated rhythms. Copy back three note riffs by ear and by notation. Sing a broad range of songs, including four-part rounds and songs with syncopated rhythms. Adjust tone to suit musical style when singing. Improvise with a feeling for the style of Bossa Nova and Swing using a pentatonic. Explain the key note or home note and the structure of the melody. Create a musical programme, consider the best venue for a performance and how to use it effectively. Record a performance and compare it to a previous performance. Discuss the performance using musical terminology and make suggestions for improvement. </a:t>
            </a:r>
            <a:endParaRPr lang="en-US" sz="700" b="1" noProof="1">
              <a:solidFill>
                <a:srgbClr val="CC3399"/>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171223743"/>
      </p:ext>
    </p:extLst>
  </p:cSld>
  <p:clrMapOvr>
    <a:masterClrMapping/>
  </p:clrMapOvr>
</p:sld>
</file>

<file path=ppt/theme/theme1.xml><?xml version="1.0" encoding="utf-8"?>
<a:theme xmlns:a="http://schemas.openxmlformats.org/drawingml/2006/main" name="Template PresentationGo">
  <a:themeElements>
    <a:clrScheme name="PGO2">
      <a:dk1>
        <a:sysClr val="windowText" lastClr="000000"/>
      </a:dk1>
      <a:lt1>
        <a:sysClr val="window" lastClr="FFFFFF"/>
      </a:lt1>
      <a:dk2>
        <a:srgbClr val="063951"/>
      </a:dk2>
      <a:lt2>
        <a:srgbClr val="D3D3D3"/>
      </a:lt2>
      <a:accent1>
        <a:srgbClr val="3A5C84"/>
      </a:accent1>
      <a:accent2>
        <a:srgbClr val="F7931F"/>
      </a:accent2>
      <a:accent3>
        <a:srgbClr val="4CC1EF"/>
      </a:accent3>
      <a:accent4>
        <a:srgbClr val="FFCC4C"/>
      </a:accent4>
      <a:accent5>
        <a:srgbClr val="C13018"/>
      </a:accent5>
      <a:accent6>
        <a:srgbClr val="A2B969"/>
      </a:accent6>
      <a:hlink>
        <a:srgbClr val="6C2B43"/>
      </a:hlink>
      <a:folHlink>
        <a:srgbClr val="6C2B43"/>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plate PresentationGo Dark">
  <a:themeElements>
    <a:clrScheme name="PGO2">
      <a:dk1>
        <a:sysClr val="windowText" lastClr="000000"/>
      </a:dk1>
      <a:lt1>
        <a:sysClr val="window" lastClr="FFFFFF"/>
      </a:lt1>
      <a:dk2>
        <a:srgbClr val="063951"/>
      </a:dk2>
      <a:lt2>
        <a:srgbClr val="D3D3D3"/>
      </a:lt2>
      <a:accent1>
        <a:srgbClr val="3A5C84"/>
      </a:accent1>
      <a:accent2>
        <a:srgbClr val="F7931F"/>
      </a:accent2>
      <a:accent3>
        <a:srgbClr val="4CC1EF"/>
      </a:accent3>
      <a:accent4>
        <a:srgbClr val="FFCC4C"/>
      </a:accent4>
      <a:accent5>
        <a:srgbClr val="C13018"/>
      </a:accent5>
      <a:accent6>
        <a:srgbClr val="A2B969"/>
      </a:accent6>
      <a:hlink>
        <a:srgbClr val="6C2B43"/>
      </a:hlink>
      <a:folHlink>
        <a:srgbClr val="6C2B43"/>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TEMPLATE-PGO(16_9)</Template>
  <TotalTime>13227</TotalTime>
  <Words>1034</Words>
  <Application>Microsoft Office PowerPoint</Application>
  <PresentationFormat>On-screen Show (4:3)</PresentationFormat>
  <Paragraphs>23</Paragraphs>
  <Slides>1</Slides>
  <Notes>1</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1</vt:i4>
      </vt:variant>
    </vt:vector>
  </HeadingPairs>
  <TitlesOfParts>
    <vt:vector size="10" baseType="lpstr">
      <vt:lpstr>Arial</vt:lpstr>
      <vt:lpstr>Calibri</vt:lpstr>
      <vt:lpstr>Calibri Light</vt:lpstr>
      <vt:lpstr>Helvetica</vt:lpstr>
      <vt:lpstr>Open Sans</vt:lpstr>
      <vt:lpstr>Tahoma</vt:lpstr>
      <vt:lpstr>Template PresentationGo</vt:lpstr>
      <vt:lpstr>Template PresentationGo Dark</vt:lpstr>
      <vt:lpstr>Custom Design</vt:lpstr>
      <vt:lpstr>     Progression in Music</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Road Map Timeline</dc:title>
  <dc:creator>PresentationGO.com</dc:creator>
  <dc:description>© Copyright PresentationGO.com</dc:description>
  <cp:lastModifiedBy>Saffron Pughe</cp:lastModifiedBy>
  <cp:revision>58</cp:revision>
  <dcterms:created xsi:type="dcterms:W3CDTF">2014-11-26T05:14:11Z</dcterms:created>
  <dcterms:modified xsi:type="dcterms:W3CDTF">2022-01-05T00:13:03Z</dcterms:modified>
  <cp:category>Charts &amp; Diagrams</cp:category>
</cp:coreProperties>
</file>